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91" r:id="rId7"/>
    <p:sldId id="261" r:id="rId8"/>
    <p:sldId id="298" r:id="rId9"/>
    <p:sldId id="262" r:id="rId10"/>
    <p:sldId id="29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93" r:id="rId22"/>
    <p:sldId id="294" r:id="rId23"/>
    <p:sldId id="295" r:id="rId24"/>
    <p:sldId id="296" r:id="rId25"/>
    <p:sldId id="297" r:id="rId26"/>
    <p:sldId id="274" r:id="rId27"/>
    <p:sldId id="275" r:id="rId28"/>
    <p:sldId id="276" r:id="rId29"/>
    <p:sldId id="277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90" r:id="rId4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CE6"/>
          </a:solidFill>
        </a:fill>
      </a:tcStyle>
    </a:wholeTbl>
    <a:band2H>
      <a:tcTxStyle/>
      <a:tcStyle>
        <a:tcBdr/>
        <a:fill>
          <a:solidFill>
            <a:srgbClr val="E7EE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E7E1"/>
          </a:solidFill>
        </a:fill>
      </a:tcStyle>
    </a:wholeTbl>
    <a:band2H>
      <a:tcTxStyle/>
      <a:tcStyle>
        <a:tcBdr/>
        <a:fill>
          <a:solidFill>
            <a:srgbClr val="EBF4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8EA"/>
          </a:solidFill>
        </a:fill>
      </a:tcStyle>
    </a:wholeTbl>
    <a:band2H>
      <a:tcTxStyle/>
      <a:tcStyle>
        <a:tcBdr/>
        <a:fill>
          <a:solidFill>
            <a:srgbClr val="E7EC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868" y="-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aneysaimamsantoso@yahoo.com" userId="848e13dcf27e7ce4" providerId="LiveId" clId="{5ACB69C2-E77A-4D74-83B8-ECC8D0EEB1C0}"/>
    <pc:docChg chg="undo custSel addSld delSld modSld sldOrd">
      <pc:chgData name="hananeysaimamsantoso@yahoo.com" userId="848e13dcf27e7ce4" providerId="LiveId" clId="{5ACB69C2-E77A-4D74-83B8-ECC8D0EEB1C0}" dt="2021-09-28T01:57:19.176" v="666" actId="1035"/>
      <pc:docMkLst>
        <pc:docMk/>
      </pc:docMkLst>
      <pc:sldChg chg="addSp delSp modSp mod">
        <pc:chgData name="hananeysaimamsantoso@yahoo.com" userId="848e13dcf27e7ce4" providerId="LiveId" clId="{5ACB69C2-E77A-4D74-83B8-ECC8D0EEB1C0}" dt="2021-09-28T01:41:23.529" v="556" actId="20577"/>
        <pc:sldMkLst>
          <pc:docMk/>
          <pc:sldMk cId="0" sldId="258"/>
        </pc:sldMkLst>
        <pc:spChg chg="mod">
          <ac:chgData name="hananeysaimamsantoso@yahoo.com" userId="848e13dcf27e7ce4" providerId="LiveId" clId="{5ACB69C2-E77A-4D74-83B8-ECC8D0EEB1C0}" dt="2021-09-28T01:41:23.529" v="556" actId="20577"/>
          <ac:spMkLst>
            <pc:docMk/>
            <pc:sldMk cId="0" sldId="258"/>
            <ac:spMk id="125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1:39.469" v="478" actId="790"/>
          <ac:spMkLst>
            <pc:docMk/>
            <pc:sldMk cId="0" sldId="258"/>
            <ac:spMk id="131" creationId="{00000000-0000-0000-0000-000000000000}"/>
          </ac:spMkLst>
        </pc:spChg>
        <pc:graphicFrameChg chg="add del modGraphic">
          <ac:chgData name="hananeysaimamsantoso@yahoo.com" userId="848e13dcf27e7ce4" providerId="LiveId" clId="{5ACB69C2-E77A-4D74-83B8-ECC8D0EEB1C0}" dt="2021-09-28T01:41:08.734" v="548" actId="27309"/>
          <ac:graphicFrameMkLst>
            <pc:docMk/>
            <pc:sldMk cId="0" sldId="258"/>
            <ac:graphicFrameMk id="3" creationId="{65827D20-7DBD-4291-BF32-EC96070F40CC}"/>
          </ac:graphicFrameMkLst>
        </pc:graphicFrameChg>
      </pc:sldChg>
      <pc:sldChg chg="modSp mod">
        <pc:chgData name="hananeysaimamsantoso@yahoo.com" userId="848e13dcf27e7ce4" providerId="LiveId" clId="{5ACB69C2-E77A-4D74-83B8-ECC8D0EEB1C0}" dt="2021-09-28T01:03:39.352" v="59" actId="255"/>
        <pc:sldMkLst>
          <pc:docMk/>
          <pc:sldMk cId="0" sldId="259"/>
        </pc:sldMkLst>
        <pc:spChg chg="mod">
          <ac:chgData name="hananeysaimamsantoso@yahoo.com" userId="848e13dcf27e7ce4" providerId="LiveId" clId="{5ACB69C2-E77A-4D74-83B8-ECC8D0EEB1C0}" dt="2021-09-28T01:03:39.352" v="59" actId="255"/>
          <ac:spMkLst>
            <pc:docMk/>
            <pc:sldMk cId="0" sldId="259"/>
            <ac:spMk id="134" creationId="{00000000-0000-0000-0000-000000000000}"/>
          </ac:spMkLst>
        </pc:spChg>
      </pc:sldChg>
      <pc:sldChg chg="del ord">
        <pc:chgData name="hananeysaimamsantoso@yahoo.com" userId="848e13dcf27e7ce4" providerId="LiveId" clId="{5ACB69C2-E77A-4D74-83B8-ECC8D0EEB1C0}" dt="2021-09-28T01:40:50.278" v="546" actId="47"/>
        <pc:sldMkLst>
          <pc:docMk/>
          <pc:sldMk cId="0" sldId="263"/>
        </pc:sldMkLst>
      </pc:sldChg>
      <pc:sldChg chg="modSp mod">
        <pc:chgData name="hananeysaimamsantoso@yahoo.com" userId="848e13dcf27e7ce4" providerId="LiveId" clId="{5ACB69C2-E77A-4D74-83B8-ECC8D0EEB1C0}" dt="2021-09-28T01:31:07.146" v="477" actId="790"/>
        <pc:sldMkLst>
          <pc:docMk/>
          <pc:sldMk cId="0" sldId="265"/>
        </pc:sldMkLst>
        <pc:spChg chg="mod">
          <ac:chgData name="hananeysaimamsantoso@yahoo.com" userId="848e13dcf27e7ce4" providerId="LiveId" clId="{5ACB69C2-E77A-4D74-83B8-ECC8D0EEB1C0}" dt="2021-09-28T01:31:07.146" v="477" actId="790"/>
          <ac:spMkLst>
            <pc:docMk/>
            <pc:sldMk cId="0" sldId="265"/>
            <ac:spMk id="19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1:07.146" v="477" actId="790"/>
          <ac:spMkLst>
            <pc:docMk/>
            <pc:sldMk cId="0" sldId="265"/>
            <ac:spMk id="199" creationId="{00000000-0000-0000-0000-000000000000}"/>
          </ac:spMkLst>
        </pc:spChg>
        <pc:grpChg chg="mod">
          <ac:chgData name="hananeysaimamsantoso@yahoo.com" userId="848e13dcf27e7ce4" providerId="LiveId" clId="{5ACB69C2-E77A-4D74-83B8-ECC8D0EEB1C0}" dt="2021-09-28T01:30:53.281" v="476" actId="1076"/>
          <ac:grpSpMkLst>
            <pc:docMk/>
            <pc:sldMk cId="0" sldId="265"/>
            <ac:grpSpMk id="200" creationId="{00000000-0000-0000-0000-000000000000}"/>
          </ac:grpSpMkLst>
        </pc:grpChg>
      </pc:sldChg>
      <pc:sldChg chg="modSp mod">
        <pc:chgData name="hananeysaimamsantoso@yahoo.com" userId="848e13dcf27e7ce4" providerId="LiveId" clId="{5ACB69C2-E77A-4D74-83B8-ECC8D0EEB1C0}" dt="2021-09-28T01:13:33.322" v="254" actId="790"/>
        <pc:sldMkLst>
          <pc:docMk/>
          <pc:sldMk cId="0" sldId="268"/>
        </pc:sldMkLst>
        <pc:spChg chg="mod">
          <ac:chgData name="hananeysaimamsantoso@yahoo.com" userId="848e13dcf27e7ce4" providerId="LiveId" clId="{5ACB69C2-E77A-4D74-83B8-ECC8D0EEB1C0}" dt="2021-09-28T01:13:33.322" v="254" actId="790"/>
          <ac:spMkLst>
            <pc:docMk/>
            <pc:sldMk cId="0" sldId="268"/>
            <ac:spMk id="238" creationId="{00000000-0000-0000-0000-000000000000}"/>
          </ac:spMkLst>
        </pc:spChg>
      </pc:sldChg>
      <pc:sldChg chg="addSp delSp modSp mod modAnim">
        <pc:chgData name="hananeysaimamsantoso@yahoo.com" userId="848e13dcf27e7ce4" providerId="LiveId" clId="{5ACB69C2-E77A-4D74-83B8-ECC8D0EEB1C0}" dt="2021-09-28T01:57:19.176" v="666" actId="1035"/>
        <pc:sldMkLst>
          <pc:docMk/>
          <pc:sldMk cId="0" sldId="270"/>
        </pc:sldMkLst>
        <pc:spChg chg="add mod">
          <ac:chgData name="hananeysaimamsantoso@yahoo.com" userId="848e13dcf27e7ce4" providerId="LiveId" clId="{5ACB69C2-E77A-4D74-83B8-ECC8D0EEB1C0}" dt="2021-09-28T01:11:09.474" v="145" actId="14100"/>
          <ac:spMkLst>
            <pc:docMk/>
            <pc:sldMk cId="0" sldId="270"/>
            <ac:spMk id="55" creationId="{F4B18719-2A84-4841-96DF-873AC00C0DC5}"/>
          </ac:spMkLst>
        </pc:spChg>
        <pc:spChg chg="mod">
          <ac:chgData name="hananeysaimamsantoso@yahoo.com" userId="848e13dcf27e7ce4" providerId="LiveId" clId="{5ACB69C2-E77A-4D74-83B8-ECC8D0EEB1C0}" dt="2021-09-28T01:11:26.059" v="158"/>
          <ac:spMkLst>
            <pc:docMk/>
            <pc:sldMk cId="0" sldId="270"/>
            <ac:spMk id="57" creationId="{24FC7E0C-CD4C-4DCF-91B9-D1E4E0B6FDDF}"/>
          </ac:spMkLst>
        </pc:spChg>
        <pc:spChg chg="mod">
          <ac:chgData name="hananeysaimamsantoso@yahoo.com" userId="848e13dcf27e7ce4" providerId="LiveId" clId="{5ACB69C2-E77A-4D74-83B8-ECC8D0EEB1C0}" dt="2021-09-28T01:11:38.466" v="171" actId="20577"/>
          <ac:spMkLst>
            <pc:docMk/>
            <pc:sldMk cId="0" sldId="270"/>
            <ac:spMk id="58" creationId="{5668DB41-24C4-442F-BE9D-C97BD48525E3}"/>
          </ac:spMkLst>
        </pc:spChg>
        <pc:spChg chg="mod">
          <ac:chgData name="hananeysaimamsantoso@yahoo.com" userId="848e13dcf27e7ce4" providerId="LiveId" clId="{5ACB69C2-E77A-4D74-83B8-ECC8D0EEB1C0}" dt="2021-09-28T01:11:26.059" v="158"/>
          <ac:spMkLst>
            <pc:docMk/>
            <pc:sldMk cId="0" sldId="270"/>
            <ac:spMk id="60" creationId="{2AA542AD-A4F4-4A44-9ECC-44B37B30D82B}"/>
          </ac:spMkLst>
        </pc:spChg>
        <pc:spChg chg="mod">
          <ac:chgData name="hananeysaimamsantoso@yahoo.com" userId="848e13dcf27e7ce4" providerId="LiveId" clId="{5ACB69C2-E77A-4D74-83B8-ECC8D0EEB1C0}" dt="2021-09-28T01:11:51.726" v="183" actId="20577"/>
          <ac:spMkLst>
            <pc:docMk/>
            <pc:sldMk cId="0" sldId="270"/>
            <ac:spMk id="61" creationId="{E62F6FD9-CA05-4345-B39C-E1F508B8673B}"/>
          </ac:spMkLst>
        </pc:spChg>
        <pc:spChg chg="mod">
          <ac:chgData name="hananeysaimamsantoso@yahoo.com" userId="848e13dcf27e7ce4" providerId="LiveId" clId="{5ACB69C2-E77A-4D74-83B8-ECC8D0EEB1C0}" dt="2021-09-28T01:12:20.553" v="192" actId="20577"/>
          <ac:spMkLst>
            <pc:docMk/>
            <pc:sldMk cId="0" sldId="270"/>
            <ac:spMk id="268" creationId="{00000000-0000-0000-0000-000000000000}"/>
          </ac:spMkLst>
        </pc:spChg>
        <pc:spChg chg="mod topLvl">
          <ac:chgData name="hananeysaimamsantoso@yahoo.com" userId="848e13dcf27e7ce4" providerId="LiveId" clId="{5ACB69C2-E77A-4D74-83B8-ECC8D0EEB1C0}" dt="2021-09-28T01:56:56.610" v="635" actId="14100"/>
          <ac:spMkLst>
            <pc:docMk/>
            <pc:sldMk cId="0" sldId="270"/>
            <ac:spMk id="273" creationId="{00000000-0000-0000-0000-000000000000}"/>
          </ac:spMkLst>
        </pc:spChg>
        <pc:spChg chg="mod topLvl">
          <ac:chgData name="hananeysaimamsantoso@yahoo.com" userId="848e13dcf27e7ce4" providerId="LiveId" clId="{5ACB69C2-E77A-4D74-83B8-ECC8D0EEB1C0}" dt="2021-09-28T01:57:04.572" v="644" actId="1035"/>
          <ac:spMkLst>
            <pc:docMk/>
            <pc:sldMk cId="0" sldId="270"/>
            <ac:spMk id="274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05:58.825" v="64" actId="20577"/>
          <ac:spMkLst>
            <pc:docMk/>
            <pc:sldMk cId="0" sldId="270"/>
            <ac:spMk id="27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06:03.884" v="66" actId="20577"/>
          <ac:spMkLst>
            <pc:docMk/>
            <pc:sldMk cId="0" sldId="270"/>
            <ac:spMk id="280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06:14.136" v="70" actId="20577"/>
          <ac:spMkLst>
            <pc:docMk/>
            <pc:sldMk cId="0" sldId="270"/>
            <ac:spMk id="282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06:21.607" v="72" actId="20577"/>
          <ac:spMkLst>
            <pc:docMk/>
            <pc:sldMk cId="0" sldId="270"/>
            <ac:spMk id="28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56:50.394" v="634" actId="20577"/>
          <ac:spMkLst>
            <pc:docMk/>
            <pc:sldMk cId="0" sldId="270"/>
            <ac:spMk id="291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12:16.083" v="188" actId="20577"/>
          <ac:spMkLst>
            <pc:docMk/>
            <pc:sldMk cId="0" sldId="270"/>
            <ac:spMk id="30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55:12.656" v="596" actId="14100"/>
          <ac:spMkLst>
            <pc:docMk/>
            <pc:sldMk cId="0" sldId="270"/>
            <ac:spMk id="307" creationId="{00000000-0000-0000-0000-000000000000}"/>
          </ac:spMkLst>
        </pc:spChg>
        <pc:grpChg chg="add mod">
          <ac:chgData name="hananeysaimamsantoso@yahoo.com" userId="848e13dcf27e7ce4" providerId="LiveId" clId="{5ACB69C2-E77A-4D74-83B8-ECC8D0EEB1C0}" dt="2021-09-28T01:11:31.764" v="159" actId="1076"/>
          <ac:grpSpMkLst>
            <pc:docMk/>
            <pc:sldMk cId="0" sldId="270"/>
            <ac:grpSpMk id="56" creationId="{5249C91B-90D5-4CCE-973F-EBA63BFAE9E9}"/>
          </ac:grpSpMkLst>
        </pc:grpChg>
        <pc:grpChg chg="add mod">
          <ac:chgData name="hananeysaimamsantoso@yahoo.com" userId="848e13dcf27e7ce4" providerId="LiveId" clId="{5ACB69C2-E77A-4D74-83B8-ECC8D0EEB1C0}" dt="2021-09-28T01:11:31.764" v="159" actId="1076"/>
          <ac:grpSpMkLst>
            <pc:docMk/>
            <pc:sldMk cId="0" sldId="270"/>
            <ac:grpSpMk id="59" creationId="{FB17C905-D839-4543-83ED-683D4D2ECFEF}"/>
          </ac:grpSpMkLst>
        </pc:grpChg>
        <pc:grpChg chg="del mod">
          <ac:chgData name="hananeysaimamsantoso@yahoo.com" userId="848e13dcf27e7ce4" providerId="LiveId" clId="{5ACB69C2-E77A-4D74-83B8-ECC8D0EEB1C0}" dt="2021-09-28T01:56:04.011" v="611" actId="165"/>
          <ac:grpSpMkLst>
            <pc:docMk/>
            <pc:sldMk cId="0" sldId="270"/>
            <ac:grpSpMk id="275" creationId="{00000000-0000-0000-0000-000000000000}"/>
          </ac:grpSpMkLst>
        </pc:grpChg>
        <pc:grpChg chg="mod">
          <ac:chgData name="hananeysaimamsantoso@yahoo.com" userId="848e13dcf27e7ce4" providerId="LiveId" clId="{5ACB69C2-E77A-4D74-83B8-ECC8D0EEB1C0}" dt="2021-09-28T01:57:19.176" v="666" actId="1035"/>
          <ac:grpSpMkLst>
            <pc:docMk/>
            <pc:sldMk cId="0" sldId="270"/>
            <ac:grpSpMk id="286" creationId="{00000000-0000-0000-0000-000000000000}"/>
          </ac:grpSpMkLst>
        </pc:grpChg>
        <pc:grpChg chg="mod">
          <ac:chgData name="hananeysaimamsantoso@yahoo.com" userId="848e13dcf27e7ce4" providerId="LiveId" clId="{5ACB69C2-E77A-4D74-83B8-ECC8D0EEB1C0}" dt="2021-09-28T01:12:07.923" v="184" actId="14100"/>
          <ac:grpSpMkLst>
            <pc:docMk/>
            <pc:sldMk cId="0" sldId="270"/>
            <ac:grpSpMk id="289" creationId="{00000000-0000-0000-0000-000000000000}"/>
          </ac:grpSpMkLst>
        </pc:grpChg>
        <pc:grpChg chg="mod">
          <ac:chgData name="hananeysaimamsantoso@yahoo.com" userId="848e13dcf27e7ce4" providerId="LiveId" clId="{5ACB69C2-E77A-4D74-83B8-ECC8D0EEB1C0}" dt="2021-09-28T01:57:09.539" v="645" actId="14100"/>
          <ac:grpSpMkLst>
            <pc:docMk/>
            <pc:sldMk cId="0" sldId="270"/>
            <ac:grpSpMk id="292" creationId="{00000000-0000-0000-0000-000000000000}"/>
          </ac:grpSpMkLst>
        </pc:grpChg>
        <pc:grpChg chg="mod">
          <ac:chgData name="hananeysaimamsantoso@yahoo.com" userId="848e13dcf27e7ce4" providerId="LiveId" clId="{5ACB69C2-E77A-4D74-83B8-ECC8D0EEB1C0}" dt="2021-09-28T01:57:19.176" v="666" actId="1035"/>
          <ac:grpSpMkLst>
            <pc:docMk/>
            <pc:sldMk cId="0" sldId="270"/>
            <ac:grpSpMk id="295" creationId="{00000000-0000-0000-0000-000000000000}"/>
          </ac:grpSpMkLst>
        </pc:grpChg>
      </pc:sldChg>
      <pc:sldChg chg="modSp mod">
        <pc:chgData name="hananeysaimamsantoso@yahoo.com" userId="848e13dcf27e7ce4" providerId="LiveId" clId="{5ACB69C2-E77A-4D74-83B8-ECC8D0EEB1C0}" dt="2021-09-28T01:33:58.802" v="515" actId="20577"/>
        <pc:sldMkLst>
          <pc:docMk/>
          <pc:sldMk cId="0" sldId="274"/>
        </pc:sldMkLst>
        <pc:spChg chg="mod">
          <ac:chgData name="hananeysaimamsantoso@yahoo.com" userId="848e13dcf27e7ce4" providerId="LiveId" clId="{5ACB69C2-E77A-4D74-83B8-ECC8D0EEB1C0}" dt="2021-09-28T01:33:58.802" v="515" actId="20577"/>
          <ac:spMkLst>
            <pc:docMk/>
            <pc:sldMk cId="0" sldId="274"/>
            <ac:spMk id="326" creationId="{00000000-0000-0000-0000-000000000000}"/>
          </ac:spMkLst>
        </pc:spChg>
      </pc:sldChg>
      <pc:sldChg chg="modSp mod">
        <pc:chgData name="hananeysaimamsantoso@yahoo.com" userId="848e13dcf27e7ce4" providerId="LiveId" clId="{5ACB69C2-E77A-4D74-83B8-ECC8D0EEB1C0}" dt="2021-09-28T01:33:02.538" v="500" actId="790"/>
        <pc:sldMkLst>
          <pc:docMk/>
          <pc:sldMk cId="0" sldId="275"/>
        </pc:sldMkLst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3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40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41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42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4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45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46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4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4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51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52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55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56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57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5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5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61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62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64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65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67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6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70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71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7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74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76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77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7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80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82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8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85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86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8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8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91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92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94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95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9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39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01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0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04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06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07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0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12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1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16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17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1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1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22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2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24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25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27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2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30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31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3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34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36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37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3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4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44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46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47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4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49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50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51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52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53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54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55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56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57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33:02.538" v="500" actId="790"/>
          <ac:spMkLst>
            <pc:docMk/>
            <pc:sldMk cId="0" sldId="275"/>
            <ac:spMk id="458" creationId="{00000000-0000-0000-0000-000000000000}"/>
          </ac:spMkLst>
        </pc:spChg>
      </pc:sldChg>
      <pc:sldChg chg="modSp mod">
        <pc:chgData name="hananeysaimamsantoso@yahoo.com" userId="848e13dcf27e7ce4" providerId="LiveId" clId="{5ACB69C2-E77A-4D74-83B8-ECC8D0EEB1C0}" dt="2021-09-28T01:32:44.976" v="499" actId="790"/>
        <pc:sldMkLst>
          <pc:docMk/>
          <pc:sldMk cId="0" sldId="276"/>
        </pc:sldMkLst>
        <pc:spChg chg="mod">
          <ac:chgData name="hananeysaimamsantoso@yahoo.com" userId="848e13dcf27e7ce4" providerId="LiveId" clId="{5ACB69C2-E77A-4D74-83B8-ECC8D0EEB1C0}" dt="2021-09-28T01:32:44.976" v="499" actId="790"/>
          <ac:spMkLst>
            <pc:docMk/>
            <pc:sldMk cId="0" sldId="276"/>
            <ac:spMk id="466" creationId="{00000000-0000-0000-0000-000000000000}"/>
          </ac:spMkLst>
        </pc:spChg>
      </pc:sldChg>
      <pc:sldChg chg="del">
        <pc:chgData name="hananeysaimamsantoso@yahoo.com" userId="848e13dcf27e7ce4" providerId="LiveId" clId="{5ACB69C2-E77A-4D74-83B8-ECC8D0EEB1C0}" dt="2021-09-28T01:06:41.516" v="73" actId="47"/>
        <pc:sldMkLst>
          <pc:docMk/>
          <pc:sldMk cId="0" sldId="278"/>
        </pc:sldMkLst>
      </pc:sldChg>
      <pc:sldChg chg="del">
        <pc:chgData name="hananeysaimamsantoso@yahoo.com" userId="848e13dcf27e7ce4" providerId="LiveId" clId="{5ACB69C2-E77A-4D74-83B8-ECC8D0EEB1C0}" dt="2021-09-28T01:06:43.140" v="74" actId="47"/>
        <pc:sldMkLst>
          <pc:docMk/>
          <pc:sldMk cId="0" sldId="279"/>
        </pc:sldMkLst>
      </pc:sldChg>
      <pc:sldChg chg="modSp mod">
        <pc:chgData name="hananeysaimamsantoso@yahoo.com" userId="848e13dcf27e7ce4" providerId="LiveId" clId="{5ACB69C2-E77A-4D74-83B8-ECC8D0EEB1C0}" dt="2021-09-28T01:10:03.719" v="141" actId="732"/>
        <pc:sldMkLst>
          <pc:docMk/>
          <pc:sldMk cId="0" sldId="280"/>
        </pc:sldMkLst>
        <pc:picChg chg="mod modCrop">
          <ac:chgData name="hananeysaimamsantoso@yahoo.com" userId="848e13dcf27e7ce4" providerId="LiveId" clId="{5ACB69C2-E77A-4D74-83B8-ECC8D0EEB1C0}" dt="2021-09-28T01:10:03.719" v="141" actId="732"/>
          <ac:picMkLst>
            <pc:docMk/>
            <pc:sldMk cId="0" sldId="280"/>
            <ac:picMk id="506" creationId="{00000000-0000-0000-0000-000000000000}"/>
          </ac:picMkLst>
        </pc:picChg>
      </pc:sldChg>
      <pc:sldChg chg="modSp mod">
        <pc:chgData name="hananeysaimamsantoso@yahoo.com" userId="848e13dcf27e7ce4" providerId="LiveId" clId="{5ACB69C2-E77A-4D74-83B8-ECC8D0EEB1C0}" dt="2021-09-28T01:07:08.868" v="83" actId="20577"/>
        <pc:sldMkLst>
          <pc:docMk/>
          <pc:sldMk cId="0" sldId="282"/>
        </pc:sldMkLst>
        <pc:spChg chg="mod">
          <ac:chgData name="hananeysaimamsantoso@yahoo.com" userId="848e13dcf27e7ce4" providerId="LiveId" clId="{5ACB69C2-E77A-4D74-83B8-ECC8D0EEB1C0}" dt="2021-09-28T01:07:08.868" v="83" actId="20577"/>
          <ac:spMkLst>
            <pc:docMk/>
            <pc:sldMk cId="0" sldId="282"/>
            <ac:spMk id="518" creationId="{00000000-0000-0000-0000-000000000000}"/>
          </ac:spMkLst>
        </pc:spChg>
      </pc:sldChg>
      <pc:sldChg chg="ord">
        <pc:chgData name="hananeysaimamsantoso@yahoo.com" userId="848e13dcf27e7ce4" providerId="LiveId" clId="{5ACB69C2-E77A-4D74-83B8-ECC8D0EEB1C0}" dt="2021-09-28T01:34:17.945" v="519"/>
        <pc:sldMkLst>
          <pc:docMk/>
          <pc:sldMk cId="0" sldId="286"/>
        </pc:sldMkLst>
      </pc:sldChg>
      <pc:sldChg chg="modSp mod">
        <pc:chgData name="hananeysaimamsantoso@yahoo.com" userId="848e13dcf27e7ce4" providerId="LiveId" clId="{5ACB69C2-E77A-4D74-83B8-ECC8D0EEB1C0}" dt="2021-09-28T01:04:04.710" v="60" actId="790"/>
        <pc:sldMkLst>
          <pc:docMk/>
          <pc:sldMk cId="700005999" sldId="291"/>
        </pc:sldMkLst>
        <pc:spChg chg="mod">
          <ac:chgData name="hananeysaimamsantoso@yahoo.com" userId="848e13dcf27e7ce4" providerId="LiveId" clId="{5ACB69C2-E77A-4D74-83B8-ECC8D0EEB1C0}" dt="2021-09-28T01:04:04.710" v="60" actId="790"/>
          <ac:spMkLst>
            <pc:docMk/>
            <pc:sldMk cId="700005999" sldId="291"/>
            <ac:spMk id="142" creationId="{00000000-0000-0000-0000-000000000000}"/>
          </ac:spMkLst>
        </pc:spChg>
      </pc:sldChg>
      <pc:sldChg chg="delSp modSp add mod">
        <pc:chgData name="hananeysaimamsantoso@yahoo.com" userId="848e13dcf27e7ce4" providerId="LiveId" clId="{5ACB69C2-E77A-4D74-83B8-ECC8D0EEB1C0}" dt="2021-09-28T01:19:18.786" v="319" actId="20577"/>
        <pc:sldMkLst>
          <pc:docMk/>
          <pc:sldMk cId="1951722036" sldId="292"/>
        </pc:sldMkLst>
        <pc:spChg chg="mod">
          <ac:chgData name="hananeysaimamsantoso@yahoo.com" userId="848e13dcf27e7ce4" providerId="LiveId" clId="{5ACB69C2-E77A-4D74-83B8-ECC8D0EEB1C0}" dt="2021-09-28T01:14:11.067" v="266" actId="20577"/>
          <ac:spMkLst>
            <pc:docMk/>
            <pc:sldMk cId="1951722036" sldId="292"/>
            <ac:spMk id="178" creationId="{00000000-0000-0000-0000-000000000000}"/>
          </ac:spMkLst>
        </pc:spChg>
        <pc:spChg chg="mod">
          <ac:chgData name="hananeysaimamsantoso@yahoo.com" userId="848e13dcf27e7ce4" providerId="LiveId" clId="{5ACB69C2-E77A-4D74-83B8-ECC8D0EEB1C0}" dt="2021-09-28T01:19:18.786" v="319" actId="20577"/>
          <ac:spMkLst>
            <pc:docMk/>
            <pc:sldMk cId="1951722036" sldId="292"/>
            <ac:spMk id="184" creationId="{00000000-0000-0000-0000-000000000000}"/>
          </ac:spMkLst>
        </pc:spChg>
        <pc:spChg chg="del">
          <ac:chgData name="hananeysaimamsantoso@yahoo.com" userId="848e13dcf27e7ce4" providerId="LiveId" clId="{5ACB69C2-E77A-4D74-83B8-ECC8D0EEB1C0}" dt="2021-09-28T01:15:22.055" v="278" actId="478"/>
          <ac:spMkLst>
            <pc:docMk/>
            <pc:sldMk cId="1951722036" sldId="292"/>
            <ac:spMk id="185" creationId="{00000000-0000-0000-0000-000000000000}"/>
          </ac:spMkLst>
        </pc:spChg>
        <pc:spChg chg="del">
          <ac:chgData name="hananeysaimamsantoso@yahoo.com" userId="848e13dcf27e7ce4" providerId="LiveId" clId="{5ACB69C2-E77A-4D74-83B8-ECC8D0EEB1C0}" dt="2021-09-28T01:14:22.218" v="267" actId="478"/>
          <ac:spMkLst>
            <pc:docMk/>
            <pc:sldMk cId="1951722036" sldId="292"/>
            <ac:spMk id="186" creationId="{00000000-0000-0000-0000-000000000000}"/>
          </ac:spMkLst>
        </pc:spChg>
      </pc:sldChg>
      <pc:sldChg chg="addSp delSp modSp add mod">
        <pc:chgData name="hananeysaimamsantoso@yahoo.com" userId="848e13dcf27e7ce4" providerId="LiveId" clId="{5ACB69C2-E77A-4D74-83B8-ECC8D0EEB1C0}" dt="2021-09-28T01:24:21.423" v="375" actId="1076"/>
        <pc:sldMkLst>
          <pc:docMk/>
          <pc:sldMk cId="1758022177" sldId="293"/>
        </pc:sldMkLst>
        <pc:spChg chg="add del mod">
          <ac:chgData name="hananeysaimamsantoso@yahoo.com" userId="848e13dcf27e7ce4" providerId="LiveId" clId="{5ACB69C2-E77A-4D74-83B8-ECC8D0EEB1C0}" dt="2021-09-28T01:20:53.812" v="349" actId="478"/>
          <ac:spMkLst>
            <pc:docMk/>
            <pc:sldMk cId="1758022177" sldId="293"/>
            <ac:spMk id="3" creationId="{774F8537-13C8-4CE4-97F6-70F4B99545ED}"/>
          </ac:spMkLst>
        </pc:spChg>
        <pc:spChg chg="mod">
          <ac:chgData name="hananeysaimamsantoso@yahoo.com" userId="848e13dcf27e7ce4" providerId="LiveId" clId="{5ACB69C2-E77A-4D74-83B8-ECC8D0EEB1C0}" dt="2021-09-28T01:20:41.404" v="347" actId="20577"/>
          <ac:spMkLst>
            <pc:docMk/>
            <pc:sldMk cId="1758022177" sldId="293"/>
            <ac:spMk id="178" creationId="{00000000-0000-0000-0000-000000000000}"/>
          </ac:spMkLst>
        </pc:spChg>
        <pc:spChg chg="del">
          <ac:chgData name="hananeysaimamsantoso@yahoo.com" userId="848e13dcf27e7ce4" providerId="LiveId" clId="{5ACB69C2-E77A-4D74-83B8-ECC8D0EEB1C0}" dt="2021-09-28T01:20:48.280" v="348" actId="478"/>
          <ac:spMkLst>
            <pc:docMk/>
            <pc:sldMk cId="1758022177" sldId="293"/>
            <ac:spMk id="184" creationId="{00000000-0000-0000-0000-000000000000}"/>
          </ac:spMkLst>
        </pc:spChg>
        <pc:spChg chg="del">
          <ac:chgData name="hananeysaimamsantoso@yahoo.com" userId="848e13dcf27e7ce4" providerId="LiveId" clId="{5ACB69C2-E77A-4D74-83B8-ECC8D0EEB1C0}" dt="2021-09-28T01:20:48.280" v="348" actId="478"/>
          <ac:spMkLst>
            <pc:docMk/>
            <pc:sldMk cId="1758022177" sldId="293"/>
            <ac:spMk id="185" creationId="{00000000-0000-0000-0000-000000000000}"/>
          </ac:spMkLst>
        </pc:spChg>
        <pc:spChg chg="del">
          <ac:chgData name="hananeysaimamsantoso@yahoo.com" userId="848e13dcf27e7ce4" providerId="LiveId" clId="{5ACB69C2-E77A-4D74-83B8-ECC8D0EEB1C0}" dt="2021-09-28T01:20:48.280" v="348" actId="478"/>
          <ac:spMkLst>
            <pc:docMk/>
            <pc:sldMk cId="1758022177" sldId="293"/>
            <ac:spMk id="186" creationId="{00000000-0000-0000-0000-000000000000}"/>
          </ac:spMkLst>
        </pc:spChg>
        <pc:picChg chg="add del mod modCrop">
          <ac:chgData name="hananeysaimamsantoso@yahoo.com" userId="848e13dcf27e7ce4" providerId="LiveId" clId="{5ACB69C2-E77A-4D74-83B8-ECC8D0EEB1C0}" dt="2021-09-28T01:23:49.362" v="367" actId="478"/>
          <ac:picMkLst>
            <pc:docMk/>
            <pc:sldMk cId="1758022177" sldId="293"/>
            <ac:picMk id="5" creationId="{DA9D82FF-603F-43A7-A716-B4BB1E2B8F6D}"/>
          </ac:picMkLst>
        </pc:picChg>
        <pc:picChg chg="add mod modCrop">
          <ac:chgData name="hananeysaimamsantoso@yahoo.com" userId="848e13dcf27e7ce4" providerId="LiveId" clId="{5ACB69C2-E77A-4D74-83B8-ECC8D0EEB1C0}" dt="2021-09-28T01:24:21.423" v="375" actId="1076"/>
          <ac:picMkLst>
            <pc:docMk/>
            <pc:sldMk cId="1758022177" sldId="293"/>
            <ac:picMk id="7" creationId="{BF0F7B43-2611-4660-BB1C-02F18F3F865F}"/>
          </ac:picMkLst>
        </pc:picChg>
      </pc:sldChg>
      <pc:sldChg chg="addSp delSp modSp add mod">
        <pc:chgData name="hananeysaimamsantoso@yahoo.com" userId="848e13dcf27e7ce4" providerId="LiveId" clId="{5ACB69C2-E77A-4D74-83B8-ECC8D0EEB1C0}" dt="2021-09-28T01:23:09.111" v="366" actId="14100"/>
        <pc:sldMkLst>
          <pc:docMk/>
          <pc:sldMk cId="3802059148" sldId="294"/>
        </pc:sldMkLst>
        <pc:picChg chg="add mod modCrop">
          <ac:chgData name="hananeysaimamsantoso@yahoo.com" userId="848e13dcf27e7ce4" providerId="LiveId" clId="{5ACB69C2-E77A-4D74-83B8-ECC8D0EEB1C0}" dt="2021-09-28T01:23:09.111" v="366" actId="14100"/>
          <ac:picMkLst>
            <pc:docMk/>
            <pc:sldMk cId="3802059148" sldId="294"/>
            <ac:picMk id="3" creationId="{84FE4885-CF63-45E0-A26C-ECE1EE8C8C05}"/>
          </ac:picMkLst>
        </pc:picChg>
        <pc:picChg chg="del">
          <ac:chgData name="hananeysaimamsantoso@yahoo.com" userId="848e13dcf27e7ce4" providerId="LiveId" clId="{5ACB69C2-E77A-4D74-83B8-ECC8D0EEB1C0}" dt="2021-09-28T01:22:12.400" v="359" actId="478"/>
          <ac:picMkLst>
            <pc:docMk/>
            <pc:sldMk cId="3802059148" sldId="294"/>
            <ac:picMk id="5" creationId="{DA9D82FF-603F-43A7-A716-B4BB1E2B8F6D}"/>
          </ac:picMkLst>
        </pc:picChg>
      </pc:sldChg>
      <pc:sldChg chg="addSp delSp modSp add mod">
        <pc:chgData name="hananeysaimamsantoso@yahoo.com" userId="848e13dcf27e7ce4" providerId="LiveId" clId="{5ACB69C2-E77A-4D74-83B8-ECC8D0EEB1C0}" dt="2021-09-28T01:25:55.385" v="404" actId="22"/>
        <pc:sldMkLst>
          <pc:docMk/>
          <pc:sldMk cId="1680348987" sldId="295"/>
        </pc:sldMkLst>
        <pc:spChg chg="mod">
          <ac:chgData name="hananeysaimamsantoso@yahoo.com" userId="848e13dcf27e7ce4" providerId="LiveId" clId="{5ACB69C2-E77A-4D74-83B8-ECC8D0EEB1C0}" dt="2021-09-28T01:25:03.709" v="394" actId="20577"/>
          <ac:spMkLst>
            <pc:docMk/>
            <pc:sldMk cId="1680348987" sldId="295"/>
            <ac:spMk id="178" creationId="{00000000-0000-0000-0000-000000000000}"/>
          </ac:spMkLst>
        </pc:spChg>
        <pc:picChg chg="del">
          <ac:chgData name="hananeysaimamsantoso@yahoo.com" userId="848e13dcf27e7ce4" providerId="LiveId" clId="{5ACB69C2-E77A-4D74-83B8-ECC8D0EEB1C0}" dt="2021-09-28T01:25:05.908" v="395" actId="478"/>
          <ac:picMkLst>
            <pc:docMk/>
            <pc:sldMk cId="1680348987" sldId="295"/>
            <ac:picMk id="3" creationId="{84FE4885-CF63-45E0-A26C-ECE1EE8C8C05}"/>
          </ac:picMkLst>
        </pc:picChg>
        <pc:picChg chg="add mod modCrop">
          <ac:chgData name="hananeysaimamsantoso@yahoo.com" userId="848e13dcf27e7ce4" providerId="LiveId" clId="{5ACB69C2-E77A-4D74-83B8-ECC8D0EEB1C0}" dt="2021-09-28T01:25:47.014" v="402" actId="14100"/>
          <ac:picMkLst>
            <pc:docMk/>
            <pc:sldMk cId="1680348987" sldId="295"/>
            <ac:picMk id="4" creationId="{501D566F-B43E-4DBC-82D9-03B33EE6966B}"/>
          </ac:picMkLst>
        </pc:picChg>
        <pc:picChg chg="add del">
          <ac:chgData name="hananeysaimamsantoso@yahoo.com" userId="848e13dcf27e7ce4" providerId="LiveId" clId="{5ACB69C2-E77A-4D74-83B8-ECC8D0EEB1C0}" dt="2021-09-28T01:25:55.385" v="404" actId="22"/>
          <ac:picMkLst>
            <pc:docMk/>
            <pc:sldMk cId="1680348987" sldId="295"/>
            <ac:picMk id="6" creationId="{AB860CD7-B7E4-4C03-A022-FB816A969D2A}"/>
          </ac:picMkLst>
        </pc:picChg>
      </pc:sldChg>
      <pc:sldChg chg="addSp delSp modSp add mod">
        <pc:chgData name="hananeysaimamsantoso@yahoo.com" userId="848e13dcf27e7ce4" providerId="LiveId" clId="{5ACB69C2-E77A-4D74-83B8-ECC8D0EEB1C0}" dt="2021-09-28T01:27:32.662" v="454" actId="14100"/>
        <pc:sldMkLst>
          <pc:docMk/>
          <pc:sldMk cId="2615770356" sldId="296"/>
        </pc:sldMkLst>
        <pc:spChg chg="mod">
          <ac:chgData name="hananeysaimamsantoso@yahoo.com" userId="848e13dcf27e7ce4" providerId="LiveId" clId="{5ACB69C2-E77A-4D74-83B8-ECC8D0EEB1C0}" dt="2021-09-28T01:26:49.717" v="447" actId="114"/>
          <ac:spMkLst>
            <pc:docMk/>
            <pc:sldMk cId="2615770356" sldId="296"/>
            <ac:spMk id="178" creationId="{00000000-0000-0000-0000-000000000000}"/>
          </ac:spMkLst>
        </pc:spChg>
        <pc:picChg chg="add mod modCrop">
          <ac:chgData name="hananeysaimamsantoso@yahoo.com" userId="848e13dcf27e7ce4" providerId="LiveId" clId="{5ACB69C2-E77A-4D74-83B8-ECC8D0EEB1C0}" dt="2021-09-28T01:27:32.662" v="454" actId="14100"/>
          <ac:picMkLst>
            <pc:docMk/>
            <pc:sldMk cId="2615770356" sldId="296"/>
            <ac:picMk id="3" creationId="{2C4C603B-C4D8-4655-8A1E-913E28D9533A}"/>
          </ac:picMkLst>
        </pc:picChg>
        <pc:picChg chg="del">
          <ac:chgData name="hananeysaimamsantoso@yahoo.com" userId="848e13dcf27e7ce4" providerId="LiveId" clId="{5ACB69C2-E77A-4D74-83B8-ECC8D0EEB1C0}" dt="2021-09-28T01:26:01.187" v="406" actId="478"/>
          <ac:picMkLst>
            <pc:docMk/>
            <pc:sldMk cId="2615770356" sldId="296"/>
            <ac:picMk id="4" creationId="{501D566F-B43E-4DBC-82D9-03B33EE6966B}"/>
          </ac:picMkLst>
        </pc:picChg>
      </pc:sldChg>
      <pc:sldChg chg="addSp delSp modSp add mod">
        <pc:chgData name="hananeysaimamsantoso@yahoo.com" userId="848e13dcf27e7ce4" providerId="LiveId" clId="{5ACB69C2-E77A-4D74-83B8-ECC8D0EEB1C0}" dt="2021-09-28T01:29:28.041" v="474" actId="1076"/>
        <pc:sldMkLst>
          <pc:docMk/>
          <pc:sldMk cId="1129705662" sldId="297"/>
        </pc:sldMkLst>
        <pc:picChg chg="del">
          <ac:chgData name="hananeysaimamsantoso@yahoo.com" userId="848e13dcf27e7ce4" providerId="LiveId" clId="{5ACB69C2-E77A-4D74-83B8-ECC8D0EEB1C0}" dt="2021-09-28T01:27:42.246" v="457" actId="478"/>
          <ac:picMkLst>
            <pc:docMk/>
            <pc:sldMk cId="1129705662" sldId="297"/>
            <ac:picMk id="3" creationId="{2C4C603B-C4D8-4655-8A1E-913E28D9533A}"/>
          </ac:picMkLst>
        </pc:picChg>
        <pc:picChg chg="add del mod modCrop">
          <ac:chgData name="hananeysaimamsantoso@yahoo.com" userId="848e13dcf27e7ce4" providerId="LiveId" clId="{5ACB69C2-E77A-4D74-83B8-ECC8D0EEB1C0}" dt="2021-09-28T01:28:52.906" v="466" actId="478"/>
          <ac:picMkLst>
            <pc:docMk/>
            <pc:sldMk cId="1129705662" sldId="297"/>
            <ac:picMk id="4" creationId="{D61B2ABE-B622-4158-9CBB-C8ABD83560FE}"/>
          </ac:picMkLst>
        </pc:picChg>
        <pc:picChg chg="add mod modCrop">
          <ac:chgData name="hananeysaimamsantoso@yahoo.com" userId="848e13dcf27e7ce4" providerId="LiveId" clId="{5ACB69C2-E77A-4D74-83B8-ECC8D0EEB1C0}" dt="2021-09-28T01:29:28.041" v="474" actId="1076"/>
          <ac:picMkLst>
            <pc:docMk/>
            <pc:sldMk cId="1129705662" sldId="297"/>
            <ac:picMk id="6" creationId="{0431066C-8E69-4173-89D3-A6CAEE1E2BAF}"/>
          </ac:picMkLst>
        </pc:picChg>
      </pc:sldChg>
      <pc:sldChg chg="addSp delSp modSp add mod">
        <pc:chgData name="hananeysaimamsantoso@yahoo.com" userId="848e13dcf27e7ce4" providerId="LiveId" clId="{5ACB69C2-E77A-4D74-83B8-ECC8D0EEB1C0}" dt="2021-09-28T01:40:20.992" v="545" actId="14100"/>
        <pc:sldMkLst>
          <pc:docMk/>
          <pc:sldMk cId="1569568444" sldId="298"/>
        </pc:sldMkLst>
        <pc:spChg chg="add mod">
          <ac:chgData name="hananeysaimamsantoso@yahoo.com" userId="848e13dcf27e7ce4" providerId="LiveId" clId="{5ACB69C2-E77A-4D74-83B8-ECC8D0EEB1C0}" dt="2021-09-28T01:38:18.520" v="523" actId="1076"/>
          <ac:spMkLst>
            <pc:docMk/>
            <pc:sldMk cId="1569568444" sldId="298"/>
            <ac:spMk id="11" creationId="{8658874A-5A90-4BFA-A32F-615E3457324B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16" creationId="{FCFA6B81-CC92-4D65-B73E-3E3EDED06A3D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18" creationId="{D8CB2D35-88A7-48A6-A34B-0D0EBDEF4837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20" creationId="{7F95EE75-7DAA-40AD-9AEA-E32EB6907744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24" creationId="{03980B86-6470-4AA6-A606-69DFE0CE4107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25" creationId="{986FEDCD-AD2E-4AFF-8A79-757C2C609445}"/>
          </ac:spMkLst>
        </pc:spChg>
        <pc:spChg chg="mod">
          <ac:chgData name="hananeysaimamsantoso@yahoo.com" userId="848e13dcf27e7ce4" providerId="LiveId" clId="{5ACB69C2-E77A-4D74-83B8-ECC8D0EEB1C0}" dt="2021-09-28T01:40:20.992" v="545" actId="14100"/>
          <ac:spMkLst>
            <pc:docMk/>
            <pc:sldMk cId="1569568444" sldId="298"/>
            <ac:spMk id="42" creationId="{F0AF22F4-0B7F-41EC-AFD0-20A5089B1DD5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43" creationId="{A30D9268-9BAA-42DE-A84C-ACAE51DE1E79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44" creationId="{47E3CAFD-6C4A-49F1-9C61-F51C0F0B9845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45" creationId="{185C0458-E011-4FDA-949C-00514183ABB4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49" creationId="{9B7388E2-5FB0-42B4-ACA7-6F6F58252F41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0" creationId="{5780AFF1-46FD-403A-B847-0AC88B1B3ECE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1" creationId="{91319F37-F520-4270-84D4-0EEFE37D0533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2" creationId="{CDC4F517-58D8-4E41-8F08-74235F314F45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3" creationId="{B0C04546-37FD-4B8E-82C4-CCFE0AB5E6ED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4" creationId="{31BF7638-8934-451F-ABD4-35FD63A91477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5" creationId="{2CDE9620-B107-476C-A023-37E82DD7D8D5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6" creationId="{6041E584-1FC5-41D4-88C6-AD8B5EB39069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7" creationId="{BC1CFBD0-8E90-4F38-8B67-80A72DC17AA0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8" creationId="{75CC9B07-908D-450C-93C5-1F6404ED9A07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59" creationId="{533133C9-D56E-4E4D-A2F9-7B4A43C57322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60" creationId="{F23D9B44-5537-4E73-AAA6-ACCAA5F4EAAA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61" creationId="{BBA31638-2F67-422D-ADF6-7EF55FB5A685}"/>
          </ac:spMkLst>
        </pc:spChg>
        <pc:spChg chg="mod">
          <ac:chgData name="hananeysaimamsantoso@yahoo.com" userId="848e13dcf27e7ce4" providerId="LiveId" clId="{5ACB69C2-E77A-4D74-83B8-ECC8D0EEB1C0}" dt="2021-09-28T01:38:13.880" v="522"/>
          <ac:spMkLst>
            <pc:docMk/>
            <pc:sldMk cId="1569568444" sldId="298"/>
            <ac:spMk id="62" creationId="{7EBD0959-4B21-4F29-9636-D889F6E25CAA}"/>
          </ac:spMkLst>
        </pc:spChg>
        <pc:spChg chg="add mod">
          <ac:chgData name="hananeysaimamsantoso@yahoo.com" userId="848e13dcf27e7ce4" providerId="LiveId" clId="{5ACB69C2-E77A-4D74-83B8-ECC8D0EEB1C0}" dt="2021-09-28T01:38:18.520" v="523" actId="1076"/>
          <ac:spMkLst>
            <pc:docMk/>
            <pc:sldMk cId="1569568444" sldId="298"/>
            <ac:spMk id="63" creationId="{836D08E7-1D10-4B79-8A04-42950230311B}"/>
          </ac:spMkLst>
        </pc:spChg>
        <pc:spChg chg="add mod">
          <ac:chgData name="hananeysaimamsantoso@yahoo.com" userId="848e13dcf27e7ce4" providerId="LiveId" clId="{5ACB69C2-E77A-4D74-83B8-ECC8D0EEB1C0}" dt="2021-09-28T01:38:18.520" v="523" actId="1076"/>
          <ac:spMkLst>
            <pc:docMk/>
            <pc:sldMk cId="1569568444" sldId="298"/>
            <ac:spMk id="64" creationId="{FE9B201A-AA39-44F6-9803-7B725CCA7742}"/>
          </ac:spMkLst>
        </pc:spChg>
        <pc:spChg chg="add mod">
          <ac:chgData name="hananeysaimamsantoso@yahoo.com" userId="848e13dcf27e7ce4" providerId="LiveId" clId="{5ACB69C2-E77A-4D74-83B8-ECC8D0EEB1C0}" dt="2021-09-28T01:38:18.520" v="523" actId="1076"/>
          <ac:spMkLst>
            <pc:docMk/>
            <pc:sldMk cId="1569568444" sldId="298"/>
            <ac:spMk id="66" creationId="{B9CF7F33-D1E4-4A03-B5DF-1468BDEFC11B}"/>
          </ac:spMkLst>
        </pc:spChg>
        <pc:spChg chg="add mod">
          <ac:chgData name="hananeysaimamsantoso@yahoo.com" userId="848e13dcf27e7ce4" providerId="LiveId" clId="{5ACB69C2-E77A-4D74-83B8-ECC8D0EEB1C0}" dt="2021-09-28T01:39:10.873" v="526" actId="790"/>
          <ac:spMkLst>
            <pc:docMk/>
            <pc:sldMk cId="1569568444" sldId="298"/>
            <ac:spMk id="67" creationId="{C6F04735-1DFC-4BE7-9070-9F87B81CA773}"/>
          </ac:spMkLst>
        </pc:spChg>
        <pc:spChg chg="add mod">
          <ac:chgData name="hananeysaimamsantoso@yahoo.com" userId="848e13dcf27e7ce4" providerId="LiveId" clId="{5ACB69C2-E77A-4D74-83B8-ECC8D0EEB1C0}" dt="2021-09-28T01:38:18.520" v="523" actId="1076"/>
          <ac:spMkLst>
            <pc:docMk/>
            <pc:sldMk cId="1569568444" sldId="298"/>
            <ac:spMk id="69" creationId="{3E6865E4-EE60-4516-8E93-E5E2C335641A}"/>
          </ac:spMkLst>
        </pc:spChg>
        <pc:spChg chg="add mod">
          <ac:chgData name="hananeysaimamsantoso@yahoo.com" userId="848e13dcf27e7ce4" providerId="LiveId" clId="{5ACB69C2-E77A-4D74-83B8-ECC8D0EEB1C0}" dt="2021-09-28T01:39:22.701" v="527" actId="790"/>
          <ac:spMkLst>
            <pc:docMk/>
            <pc:sldMk cId="1569568444" sldId="298"/>
            <ac:spMk id="70" creationId="{CE087933-152F-4506-8A65-6D07A9DF2541}"/>
          </ac:spMkLst>
        </pc:spChg>
        <pc:spChg chg="add mod">
          <ac:chgData name="hananeysaimamsantoso@yahoo.com" userId="848e13dcf27e7ce4" providerId="LiveId" clId="{5ACB69C2-E77A-4D74-83B8-ECC8D0EEB1C0}" dt="2021-09-28T01:39:33.043" v="528" actId="790"/>
          <ac:spMkLst>
            <pc:docMk/>
            <pc:sldMk cId="1569568444" sldId="298"/>
            <ac:spMk id="71" creationId="{E0545E9F-7F50-4340-AC7B-0391E2E8FD8C}"/>
          </ac:spMkLst>
        </pc:spChg>
        <pc:spChg chg="add mod">
          <ac:chgData name="hananeysaimamsantoso@yahoo.com" userId="848e13dcf27e7ce4" providerId="LiveId" clId="{5ACB69C2-E77A-4D74-83B8-ECC8D0EEB1C0}" dt="2021-09-28T01:38:18.520" v="523" actId="1076"/>
          <ac:spMkLst>
            <pc:docMk/>
            <pc:sldMk cId="1569568444" sldId="298"/>
            <ac:spMk id="72" creationId="{5866F207-85A4-42F5-88A8-D12479C2831E}"/>
          </ac:spMkLst>
        </pc:spChg>
        <pc:spChg chg="add mod">
          <ac:chgData name="hananeysaimamsantoso@yahoo.com" userId="848e13dcf27e7ce4" providerId="LiveId" clId="{5ACB69C2-E77A-4D74-83B8-ECC8D0EEB1C0}" dt="2021-09-28T01:38:44.232" v="524" actId="790"/>
          <ac:spMkLst>
            <pc:docMk/>
            <pc:sldMk cId="1569568444" sldId="298"/>
            <ac:spMk id="73" creationId="{F32D6F6C-FD79-4A13-B646-FE525EE94A8F}"/>
          </ac:spMkLst>
        </pc:spChg>
        <pc:spChg chg="add mod">
          <ac:chgData name="hananeysaimamsantoso@yahoo.com" userId="848e13dcf27e7ce4" providerId="LiveId" clId="{5ACB69C2-E77A-4D74-83B8-ECC8D0EEB1C0}" dt="2021-09-28T01:38:56.258" v="525" actId="790"/>
          <ac:spMkLst>
            <pc:docMk/>
            <pc:sldMk cId="1569568444" sldId="298"/>
            <ac:spMk id="74" creationId="{DB7049BD-BCFC-4C07-A15B-E7255E664D3F}"/>
          </ac:spMkLst>
        </pc:spChg>
        <pc:spChg chg="mod">
          <ac:chgData name="hananeysaimamsantoso@yahoo.com" userId="848e13dcf27e7ce4" providerId="LiveId" clId="{5ACB69C2-E77A-4D74-83B8-ECC8D0EEB1C0}" dt="2021-09-28T01:40:09.322" v="544" actId="20577"/>
          <ac:spMkLst>
            <pc:docMk/>
            <pc:sldMk cId="1569568444" sldId="298"/>
            <ac:spMk id="171" creationId="{00000000-0000-0000-0000-000000000000}"/>
          </ac:spMkLst>
        </pc:spChg>
        <pc:grpChg chg="add mod">
          <ac:chgData name="hananeysaimamsantoso@yahoo.com" userId="848e13dcf27e7ce4" providerId="LiveId" clId="{5ACB69C2-E77A-4D74-83B8-ECC8D0EEB1C0}" dt="2021-09-28T01:38:18.520" v="523" actId="1076"/>
          <ac:grpSpMkLst>
            <pc:docMk/>
            <pc:sldMk cId="1569568444" sldId="298"/>
            <ac:grpSpMk id="15" creationId="{38BC5EE5-B1F9-4A7D-911E-B416940C5C4B}"/>
          </ac:grpSpMkLst>
        </pc:grpChg>
        <pc:grpChg chg="mod">
          <ac:chgData name="hananeysaimamsantoso@yahoo.com" userId="848e13dcf27e7ce4" providerId="LiveId" clId="{5ACB69C2-E77A-4D74-83B8-ECC8D0EEB1C0}" dt="2021-09-28T01:38:13.880" v="522"/>
          <ac:grpSpMkLst>
            <pc:docMk/>
            <pc:sldMk cId="1569568444" sldId="298"/>
            <ac:grpSpMk id="17" creationId="{51E0A001-0038-4C9F-A1A4-D85C67885038}"/>
          </ac:grpSpMkLst>
        </pc:grpChg>
        <pc:grpChg chg="mod">
          <ac:chgData name="hananeysaimamsantoso@yahoo.com" userId="848e13dcf27e7ce4" providerId="LiveId" clId="{5ACB69C2-E77A-4D74-83B8-ECC8D0EEB1C0}" dt="2021-09-28T01:38:13.880" v="522"/>
          <ac:grpSpMkLst>
            <pc:docMk/>
            <pc:sldMk cId="1569568444" sldId="298"/>
            <ac:grpSpMk id="19" creationId="{C5437D75-C637-4347-9614-B1298BE16181}"/>
          </ac:grpSpMkLst>
        </pc:grpChg>
        <pc:grpChg chg="mod">
          <ac:chgData name="hananeysaimamsantoso@yahoo.com" userId="848e13dcf27e7ce4" providerId="LiveId" clId="{5ACB69C2-E77A-4D74-83B8-ECC8D0EEB1C0}" dt="2021-09-28T01:38:13.880" v="522"/>
          <ac:grpSpMkLst>
            <pc:docMk/>
            <pc:sldMk cId="1569568444" sldId="298"/>
            <ac:grpSpMk id="21" creationId="{11B70912-01BA-44B5-874F-53F3EACFA5AF}"/>
          </ac:grpSpMkLst>
        </pc:grpChg>
        <pc:grpChg chg="mod">
          <ac:chgData name="hananeysaimamsantoso@yahoo.com" userId="848e13dcf27e7ce4" providerId="LiveId" clId="{5ACB69C2-E77A-4D74-83B8-ECC8D0EEB1C0}" dt="2021-09-28T01:38:13.880" v="522"/>
          <ac:grpSpMkLst>
            <pc:docMk/>
            <pc:sldMk cId="1569568444" sldId="298"/>
            <ac:grpSpMk id="22" creationId="{69E072FF-A868-4741-A58E-34A95F010C0D}"/>
          </ac:grpSpMkLst>
        </pc:grpChg>
        <pc:grpChg chg="mod">
          <ac:chgData name="hananeysaimamsantoso@yahoo.com" userId="848e13dcf27e7ce4" providerId="LiveId" clId="{5ACB69C2-E77A-4D74-83B8-ECC8D0EEB1C0}" dt="2021-09-28T01:38:13.880" v="522"/>
          <ac:grpSpMkLst>
            <pc:docMk/>
            <pc:sldMk cId="1569568444" sldId="298"/>
            <ac:grpSpMk id="23" creationId="{D59DF736-31DA-41A8-9CDE-1E98E23B5ABE}"/>
          </ac:grpSpMkLst>
        </pc:grpChg>
        <pc:grpChg chg="mod">
          <ac:chgData name="hananeysaimamsantoso@yahoo.com" userId="848e13dcf27e7ce4" providerId="LiveId" clId="{5ACB69C2-E77A-4D74-83B8-ECC8D0EEB1C0}" dt="2021-09-28T01:38:13.880" v="522"/>
          <ac:grpSpMkLst>
            <pc:docMk/>
            <pc:sldMk cId="1569568444" sldId="298"/>
            <ac:grpSpMk id="26" creationId="{905D1E32-03CE-43A2-9734-F26CE8B5439A}"/>
          </ac:grpSpMkLst>
        </pc:grpChg>
        <pc:grpChg chg="mod">
          <ac:chgData name="hananeysaimamsantoso@yahoo.com" userId="848e13dcf27e7ce4" providerId="LiveId" clId="{5ACB69C2-E77A-4D74-83B8-ECC8D0EEB1C0}" dt="2021-09-28T01:38:13.880" v="522"/>
          <ac:grpSpMkLst>
            <pc:docMk/>
            <pc:sldMk cId="1569568444" sldId="298"/>
            <ac:grpSpMk id="36" creationId="{0F0CC590-CC1B-480B-845E-DE282460C620}"/>
          </ac:grpSpMkLst>
        </pc:grpChg>
        <pc:graphicFrameChg chg="add mod">
          <ac:chgData name="hananeysaimamsantoso@yahoo.com" userId="848e13dcf27e7ce4" providerId="LiveId" clId="{5ACB69C2-E77A-4D74-83B8-ECC8D0EEB1C0}" dt="2021-09-28T01:38:18.520" v="523" actId="1076"/>
          <ac:graphicFrameMkLst>
            <pc:docMk/>
            <pc:sldMk cId="1569568444" sldId="298"/>
            <ac:graphicFrameMk id="14" creationId="{37B373D8-D3C0-4A29-A69F-6334D772A22F}"/>
          </ac:graphicFrameMkLst>
        </pc:graphicFrameChg>
        <pc:picChg chg="del">
          <ac:chgData name="hananeysaimamsantoso@yahoo.com" userId="848e13dcf27e7ce4" providerId="LiveId" clId="{5ACB69C2-E77A-4D74-83B8-ECC8D0EEB1C0}" dt="2021-09-28T01:37:59.797" v="521" actId="478"/>
          <ac:picMkLst>
            <pc:docMk/>
            <pc:sldMk cId="1569568444" sldId="298"/>
            <ac:picMk id="168" creationId="{00000000-0000-0000-0000-000000000000}"/>
          </ac:picMkLst>
        </pc:picChg>
        <pc:picChg chg="del">
          <ac:chgData name="hananeysaimamsantoso@yahoo.com" userId="848e13dcf27e7ce4" providerId="LiveId" clId="{5ACB69C2-E77A-4D74-83B8-ECC8D0EEB1C0}" dt="2021-09-28T01:37:59.797" v="521" actId="478"/>
          <ac:picMkLst>
            <pc:docMk/>
            <pc:sldMk cId="1569568444" sldId="298"/>
            <ac:picMk id="169" creationId="{00000000-0000-0000-0000-000000000000}"/>
          </ac:picMkLst>
        </pc:picChg>
        <pc:picChg chg="del">
          <ac:chgData name="hananeysaimamsantoso@yahoo.com" userId="848e13dcf27e7ce4" providerId="LiveId" clId="{5ACB69C2-E77A-4D74-83B8-ECC8D0EEB1C0}" dt="2021-09-28T01:37:59.797" v="521" actId="478"/>
          <ac:picMkLst>
            <pc:docMk/>
            <pc:sldMk cId="1569568444" sldId="298"/>
            <ac:picMk id="170" creationId="{00000000-0000-0000-0000-000000000000}"/>
          </ac:picMkLst>
        </pc:picChg>
        <pc:cxnChg chg="add mod">
          <ac:chgData name="hananeysaimamsantoso@yahoo.com" userId="848e13dcf27e7ce4" providerId="LiveId" clId="{5ACB69C2-E77A-4D74-83B8-ECC8D0EEB1C0}" dt="2021-09-28T01:38:18.520" v="523" actId="1076"/>
          <ac:cxnSpMkLst>
            <pc:docMk/>
            <pc:sldMk cId="1569568444" sldId="298"/>
            <ac:cxnSpMk id="12" creationId="{2B467D34-2BF3-475F-94FF-1DD55ADEAD45}"/>
          </ac:cxnSpMkLst>
        </pc:cxnChg>
        <pc:cxnChg chg="add mod">
          <ac:chgData name="hananeysaimamsantoso@yahoo.com" userId="848e13dcf27e7ce4" providerId="LiveId" clId="{5ACB69C2-E77A-4D74-83B8-ECC8D0EEB1C0}" dt="2021-09-28T01:38:18.520" v="523" actId="1076"/>
          <ac:cxnSpMkLst>
            <pc:docMk/>
            <pc:sldMk cId="1569568444" sldId="298"/>
            <ac:cxnSpMk id="13" creationId="{FF60309D-10E6-4E30-B713-82C532ED5A84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27" creationId="{AEC18F82-3F66-4B41-833F-63340736A1AB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28" creationId="{6492FA00-8936-46B5-9DA7-FDD8CFC620BC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29" creationId="{FA48BFCD-3077-4B31-B2F1-E20B92408435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30" creationId="{0781CF6A-D1FA-4B95-8455-5EA164E8434A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31" creationId="{489F21AD-01BA-4829-BC7F-080063F2EE42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32" creationId="{ADBF6148-241E-4497-A839-122BBD2D7693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33" creationId="{ABB6FC0C-5FAF-4DE4-9348-83EF079FB361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34" creationId="{16777E28-5F84-4AC9-A5F7-A050FA105FF6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35" creationId="{C197B316-777A-4341-B941-905C6AA6401D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37" creationId="{7D27300E-C28D-415E-9123-C979B036E514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38" creationId="{E8E705FC-9C2C-4336-ACD9-9E53E4247E58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39" creationId="{E5B7CF9E-65DA-4821-81CC-1F2A5294DD17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40" creationId="{E0104AE0-3CF6-4183-958F-A9A433512EC5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41" creationId="{41682E48-E5EC-462F-9CF8-1A86562FF63D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46" creationId="{9F0E69D2-D700-42E4-8047-FBA087519009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47" creationId="{64D13AD5-C007-4E34-91A3-905CE1F7D604}"/>
          </ac:cxnSpMkLst>
        </pc:cxnChg>
        <pc:cxnChg chg="mod">
          <ac:chgData name="hananeysaimamsantoso@yahoo.com" userId="848e13dcf27e7ce4" providerId="LiveId" clId="{5ACB69C2-E77A-4D74-83B8-ECC8D0EEB1C0}" dt="2021-09-28T01:38:13.880" v="522"/>
          <ac:cxnSpMkLst>
            <pc:docMk/>
            <pc:sldMk cId="1569568444" sldId="298"/>
            <ac:cxnSpMk id="48" creationId="{A0FA1381-83C4-4926-8F61-8B35FCB6E2C5}"/>
          </ac:cxnSpMkLst>
        </pc:cxnChg>
        <pc:cxnChg chg="add mod">
          <ac:chgData name="hananeysaimamsantoso@yahoo.com" userId="848e13dcf27e7ce4" providerId="LiveId" clId="{5ACB69C2-E77A-4D74-83B8-ECC8D0EEB1C0}" dt="2021-09-28T01:38:18.520" v="523" actId="1076"/>
          <ac:cxnSpMkLst>
            <pc:docMk/>
            <pc:sldMk cId="1569568444" sldId="298"/>
            <ac:cxnSpMk id="65" creationId="{B13CE3A6-1AE4-4BE4-AB8F-5611DB9E543F}"/>
          </ac:cxnSpMkLst>
        </pc:cxnChg>
        <pc:cxnChg chg="add mod">
          <ac:chgData name="hananeysaimamsantoso@yahoo.com" userId="848e13dcf27e7ce4" providerId="LiveId" clId="{5ACB69C2-E77A-4D74-83B8-ECC8D0EEB1C0}" dt="2021-09-28T01:38:18.520" v="523" actId="1076"/>
          <ac:cxnSpMkLst>
            <pc:docMk/>
            <pc:sldMk cId="1569568444" sldId="298"/>
            <ac:cxnSpMk id="68" creationId="{7B4F5B1E-6363-4D0F-B821-EAB77DD56742}"/>
          </ac:cxnSpMkLst>
        </pc:cxnChg>
        <pc:cxnChg chg="add mod">
          <ac:chgData name="hananeysaimamsantoso@yahoo.com" userId="848e13dcf27e7ce4" providerId="LiveId" clId="{5ACB69C2-E77A-4D74-83B8-ECC8D0EEB1C0}" dt="2021-09-28T01:38:18.520" v="523" actId="1076"/>
          <ac:cxnSpMkLst>
            <pc:docMk/>
            <pc:sldMk cId="1569568444" sldId="298"/>
            <ac:cxnSpMk id="75" creationId="{7251A318-AC55-4909-A2E2-A4D2949AC071}"/>
          </ac:cxnSpMkLst>
        </pc:cxnChg>
      </pc:sldChg>
      <pc:sldChg chg="add del">
        <pc:chgData name="hananeysaimamsantoso@yahoo.com" userId="848e13dcf27e7ce4" providerId="LiveId" clId="{5ACB69C2-E77A-4D74-83B8-ECC8D0EEB1C0}" dt="2021-09-28T01:29:31.087" v="475" actId="47"/>
        <pc:sldMkLst>
          <pc:docMk/>
          <pc:sldMk cId="1985481102" sldId="298"/>
        </pc:sldMkLst>
      </pc:sldChg>
    </pc:docChg>
  </pc:docChgLst>
  <pc:docChgLst>
    <pc:chgData name="hananeysaimamsantoso@yahoo.com" userId="848e13dcf27e7ce4" providerId="LiveId" clId="{6AB767EC-528B-464A-96EF-27A1E9F61302}"/>
    <pc:docChg chg="custSel addSld delSld modSld sldOrd">
      <pc:chgData name="hananeysaimamsantoso@yahoo.com" userId="848e13dcf27e7ce4" providerId="LiveId" clId="{6AB767EC-528B-464A-96EF-27A1E9F61302}" dt="2021-09-14T03:18:42.925" v="170"/>
      <pc:docMkLst>
        <pc:docMk/>
      </pc:docMkLst>
      <pc:sldChg chg="modSp mod">
        <pc:chgData name="hananeysaimamsantoso@yahoo.com" userId="848e13dcf27e7ce4" providerId="LiveId" clId="{6AB767EC-528B-464A-96EF-27A1E9F61302}" dt="2021-09-03T01:56:54.270" v="14" actId="20577"/>
        <pc:sldMkLst>
          <pc:docMk/>
          <pc:sldMk cId="0" sldId="256"/>
        </pc:sldMkLst>
        <pc:spChg chg="mod">
          <ac:chgData name="hananeysaimamsantoso@yahoo.com" userId="848e13dcf27e7ce4" providerId="LiveId" clId="{6AB767EC-528B-464A-96EF-27A1E9F61302}" dt="2021-09-03T01:56:54.270" v="14" actId="20577"/>
          <ac:spMkLst>
            <pc:docMk/>
            <pc:sldMk cId="0" sldId="256"/>
            <ac:spMk id="115" creationId="{00000000-0000-0000-0000-000000000000}"/>
          </ac:spMkLst>
        </pc:spChg>
      </pc:sldChg>
      <pc:sldChg chg="modSp mod">
        <pc:chgData name="hananeysaimamsantoso@yahoo.com" userId="848e13dcf27e7ce4" providerId="LiveId" clId="{6AB767EC-528B-464A-96EF-27A1E9F61302}" dt="2021-09-03T01:24:11.986" v="10" actId="790"/>
        <pc:sldMkLst>
          <pc:docMk/>
          <pc:sldMk cId="0" sldId="259"/>
        </pc:sldMkLst>
        <pc:spChg chg="mod">
          <ac:chgData name="hananeysaimamsantoso@yahoo.com" userId="848e13dcf27e7ce4" providerId="LiveId" clId="{6AB767EC-528B-464A-96EF-27A1E9F61302}" dt="2021-09-03T01:24:11.986" v="10" actId="790"/>
          <ac:spMkLst>
            <pc:docMk/>
            <pc:sldMk cId="0" sldId="259"/>
            <ac:spMk id="134" creationId="{00000000-0000-0000-0000-000000000000}"/>
          </ac:spMkLst>
        </pc:spChg>
      </pc:sldChg>
      <pc:sldChg chg="ord">
        <pc:chgData name="hananeysaimamsantoso@yahoo.com" userId="848e13dcf27e7ce4" providerId="LiveId" clId="{6AB767EC-528B-464A-96EF-27A1E9F61302}" dt="2021-09-14T03:18:42.925" v="170"/>
        <pc:sldMkLst>
          <pc:docMk/>
          <pc:sldMk cId="0" sldId="260"/>
        </pc:sldMkLst>
      </pc:sldChg>
      <pc:sldChg chg="del">
        <pc:chgData name="hananeysaimamsantoso@yahoo.com" userId="848e13dcf27e7ce4" providerId="LiveId" clId="{6AB767EC-528B-464A-96EF-27A1E9F61302}" dt="2021-09-03T01:00:23.523" v="0" actId="47"/>
        <pc:sldMkLst>
          <pc:docMk/>
          <pc:sldMk cId="0" sldId="289"/>
        </pc:sldMkLst>
      </pc:sldChg>
      <pc:sldChg chg="modSp add mod">
        <pc:chgData name="hananeysaimamsantoso@yahoo.com" userId="848e13dcf27e7ce4" providerId="LiveId" clId="{6AB767EC-528B-464A-96EF-27A1E9F61302}" dt="2021-09-14T03:16:05.137" v="166" actId="20577"/>
        <pc:sldMkLst>
          <pc:docMk/>
          <pc:sldMk cId="700005999" sldId="291"/>
        </pc:sldMkLst>
        <pc:spChg chg="mod">
          <ac:chgData name="hananeysaimamsantoso@yahoo.com" userId="848e13dcf27e7ce4" providerId="LiveId" clId="{6AB767EC-528B-464A-96EF-27A1E9F61302}" dt="2021-09-14T03:16:05.137" v="166" actId="20577"/>
          <ac:spMkLst>
            <pc:docMk/>
            <pc:sldMk cId="700005999" sldId="291"/>
            <ac:spMk id="142" creationId="{00000000-0000-0000-0000-000000000000}"/>
          </ac:spMkLst>
        </pc:spChg>
      </pc:sldChg>
      <pc:sldMasterChg chg="delSldLayout">
        <pc:chgData name="hananeysaimamsantoso@yahoo.com" userId="848e13dcf27e7ce4" providerId="LiveId" clId="{6AB767EC-528B-464A-96EF-27A1E9F61302}" dt="2021-09-03T01:00:23.523" v="0" actId="47"/>
        <pc:sldMasterMkLst>
          <pc:docMk/>
          <pc:sldMasterMk cId="0" sldId="2147483648"/>
        </pc:sldMasterMkLst>
        <pc:sldLayoutChg chg="del">
          <pc:chgData name="hananeysaimamsantoso@yahoo.com" userId="848e13dcf27e7ce4" providerId="LiveId" clId="{6AB767EC-528B-464A-96EF-27A1E9F61302}" dt="2021-09-03T01:00:23.523" v="0" actId="47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  <pc:docChgLst>
    <pc:chgData name="hananeysaimamsantoso@yahoo.com" userId="848e13dcf27e7ce4" providerId="LiveId" clId="{B7C8A1D8-7F92-42F8-84DA-ED1B524DB653}"/>
    <pc:docChg chg="modSld">
      <pc:chgData name="hananeysaimamsantoso@yahoo.com" userId="848e13dcf27e7ce4" providerId="LiveId" clId="{B7C8A1D8-7F92-42F8-84DA-ED1B524DB653}" dt="2021-09-23T08:20:10.076" v="116" actId="20577"/>
      <pc:docMkLst>
        <pc:docMk/>
      </pc:docMkLst>
      <pc:sldChg chg="modSp mod">
        <pc:chgData name="hananeysaimamsantoso@yahoo.com" userId="848e13dcf27e7ce4" providerId="LiveId" clId="{B7C8A1D8-7F92-42F8-84DA-ED1B524DB653}" dt="2021-09-23T01:26:35.477" v="27" actId="20577"/>
        <pc:sldMkLst>
          <pc:docMk/>
          <pc:sldMk cId="0" sldId="258"/>
        </pc:sldMkLst>
        <pc:spChg chg="mod">
          <ac:chgData name="hananeysaimamsantoso@yahoo.com" userId="848e13dcf27e7ce4" providerId="LiveId" clId="{B7C8A1D8-7F92-42F8-84DA-ED1B524DB653}" dt="2021-09-23T01:26:35.477" v="27" actId="20577"/>
          <ac:spMkLst>
            <pc:docMk/>
            <pc:sldMk cId="0" sldId="258"/>
            <ac:spMk id="131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8:20:10.076" v="116" actId="20577"/>
        <pc:sldMkLst>
          <pc:docMk/>
          <pc:sldMk cId="0" sldId="259"/>
        </pc:sldMkLst>
        <pc:spChg chg="mod">
          <ac:chgData name="hananeysaimamsantoso@yahoo.com" userId="848e13dcf27e7ce4" providerId="LiveId" clId="{B7C8A1D8-7F92-42F8-84DA-ED1B524DB653}" dt="2021-09-23T08:20:10.076" v="116" actId="20577"/>
          <ac:spMkLst>
            <pc:docMk/>
            <pc:sldMk cId="0" sldId="259"/>
            <ac:spMk id="134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27:16.281" v="32" actId="20577"/>
        <pc:sldMkLst>
          <pc:docMk/>
          <pc:sldMk cId="0" sldId="262"/>
        </pc:sldMkLst>
        <pc:spChg chg="mod">
          <ac:chgData name="hananeysaimamsantoso@yahoo.com" userId="848e13dcf27e7ce4" providerId="LiveId" clId="{B7C8A1D8-7F92-42F8-84DA-ED1B524DB653}" dt="2021-09-23T01:27:16.281" v="32" actId="20577"/>
          <ac:spMkLst>
            <pc:docMk/>
            <pc:sldMk cId="0" sldId="262"/>
            <ac:spMk id="161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1:04.716" v="53" actId="20577"/>
        <pc:sldMkLst>
          <pc:docMk/>
          <pc:sldMk cId="0" sldId="265"/>
        </pc:sldMkLst>
        <pc:spChg chg="mod">
          <ac:chgData name="hananeysaimamsantoso@yahoo.com" userId="848e13dcf27e7ce4" providerId="LiveId" clId="{B7C8A1D8-7F92-42F8-84DA-ED1B524DB653}" dt="2021-09-23T01:31:04.716" v="53" actId="20577"/>
          <ac:spMkLst>
            <pc:docMk/>
            <pc:sldMk cId="0" sldId="265"/>
            <ac:spMk id="199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27:37.928" v="36" actId="20577"/>
        <pc:sldMkLst>
          <pc:docMk/>
          <pc:sldMk cId="0" sldId="266"/>
        </pc:sldMkLst>
        <pc:spChg chg="mod">
          <ac:chgData name="hananeysaimamsantoso@yahoo.com" userId="848e13dcf27e7ce4" providerId="LiveId" clId="{B7C8A1D8-7F92-42F8-84DA-ED1B524DB653}" dt="2021-09-23T01:27:37.928" v="36" actId="20577"/>
          <ac:spMkLst>
            <pc:docMk/>
            <pc:sldMk cId="0" sldId="266"/>
            <ac:spMk id="215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27:52.139" v="40" actId="20577"/>
        <pc:sldMkLst>
          <pc:docMk/>
          <pc:sldMk cId="0" sldId="267"/>
        </pc:sldMkLst>
        <pc:spChg chg="mod">
          <ac:chgData name="hananeysaimamsantoso@yahoo.com" userId="848e13dcf27e7ce4" providerId="LiveId" clId="{B7C8A1D8-7F92-42F8-84DA-ED1B524DB653}" dt="2021-09-23T01:27:52.139" v="40" actId="20577"/>
          <ac:spMkLst>
            <pc:docMk/>
            <pc:sldMk cId="0" sldId="267"/>
            <ac:spMk id="229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28:31.223" v="49" actId="179"/>
        <pc:sldMkLst>
          <pc:docMk/>
          <pc:sldMk cId="0" sldId="268"/>
        </pc:sldMkLst>
        <pc:spChg chg="mod">
          <ac:chgData name="hananeysaimamsantoso@yahoo.com" userId="848e13dcf27e7ce4" providerId="LiveId" clId="{B7C8A1D8-7F92-42F8-84DA-ED1B524DB653}" dt="2021-09-23T01:28:31.223" v="49" actId="179"/>
          <ac:spMkLst>
            <pc:docMk/>
            <pc:sldMk cId="0" sldId="268"/>
            <ac:spMk id="245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28:20.976" v="48" actId="20577"/>
        <pc:sldMkLst>
          <pc:docMk/>
          <pc:sldMk cId="0" sldId="269"/>
        </pc:sldMkLst>
        <pc:spChg chg="mod">
          <ac:chgData name="hananeysaimamsantoso@yahoo.com" userId="848e13dcf27e7ce4" providerId="LiveId" clId="{B7C8A1D8-7F92-42F8-84DA-ED1B524DB653}" dt="2021-09-23T01:28:20.976" v="48" actId="20577"/>
          <ac:spMkLst>
            <pc:docMk/>
            <pc:sldMk cId="0" sldId="269"/>
            <ac:spMk id="252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1:23.415" v="57" actId="20577"/>
        <pc:sldMkLst>
          <pc:docMk/>
          <pc:sldMk cId="0" sldId="270"/>
        </pc:sldMkLst>
        <pc:spChg chg="mod">
          <ac:chgData name="hananeysaimamsantoso@yahoo.com" userId="848e13dcf27e7ce4" providerId="LiveId" clId="{B7C8A1D8-7F92-42F8-84DA-ED1B524DB653}" dt="2021-09-23T01:31:23.415" v="57" actId="20577"/>
          <ac:spMkLst>
            <pc:docMk/>
            <pc:sldMk cId="0" sldId="270"/>
            <ac:spMk id="300" creationId="{00000000-0000-0000-0000-000000000000}"/>
          </ac:spMkLst>
        </pc:spChg>
        <pc:spChg chg="mod">
          <ac:chgData name="hananeysaimamsantoso@yahoo.com" userId="848e13dcf27e7ce4" providerId="LiveId" clId="{B7C8A1D8-7F92-42F8-84DA-ED1B524DB653}" dt="2021-09-23T01:28:13.696" v="44" actId="20577"/>
          <ac:spMkLst>
            <pc:docMk/>
            <pc:sldMk cId="0" sldId="270"/>
            <ac:spMk id="308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1:34.427" v="61" actId="20577"/>
        <pc:sldMkLst>
          <pc:docMk/>
          <pc:sldMk cId="0" sldId="275"/>
        </pc:sldMkLst>
        <pc:spChg chg="mod">
          <ac:chgData name="hananeysaimamsantoso@yahoo.com" userId="848e13dcf27e7ce4" providerId="LiveId" clId="{B7C8A1D8-7F92-42F8-84DA-ED1B524DB653}" dt="2021-09-23T01:31:34.427" v="61" actId="20577"/>
          <ac:spMkLst>
            <pc:docMk/>
            <pc:sldMk cId="0" sldId="275"/>
            <ac:spMk id="333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1:45.925" v="65" actId="20577"/>
        <pc:sldMkLst>
          <pc:docMk/>
          <pc:sldMk cId="0" sldId="278"/>
        </pc:sldMkLst>
        <pc:spChg chg="mod">
          <ac:chgData name="hananeysaimamsantoso@yahoo.com" userId="848e13dcf27e7ce4" providerId="LiveId" clId="{B7C8A1D8-7F92-42F8-84DA-ED1B524DB653}" dt="2021-09-23T01:31:45.925" v="65" actId="20577"/>
          <ac:spMkLst>
            <pc:docMk/>
            <pc:sldMk cId="0" sldId="278"/>
            <ac:spMk id="479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2:11.403" v="73" actId="20577"/>
        <pc:sldMkLst>
          <pc:docMk/>
          <pc:sldMk cId="0" sldId="281"/>
        </pc:sldMkLst>
        <pc:spChg chg="mod">
          <ac:chgData name="hananeysaimamsantoso@yahoo.com" userId="848e13dcf27e7ce4" providerId="LiveId" clId="{B7C8A1D8-7F92-42F8-84DA-ED1B524DB653}" dt="2021-09-23T01:32:04.889" v="69" actId="20577"/>
          <ac:spMkLst>
            <pc:docMk/>
            <pc:sldMk cId="0" sldId="281"/>
            <ac:spMk id="508" creationId="{00000000-0000-0000-0000-000000000000}"/>
          </ac:spMkLst>
        </pc:spChg>
        <pc:spChg chg="mod">
          <ac:chgData name="hananeysaimamsantoso@yahoo.com" userId="848e13dcf27e7ce4" providerId="LiveId" clId="{B7C8A1D8-7F92-42F8-84DA-ED1B524DB653}" dt="2021-09-23T01:32:11.403" v="73" actId="20577"/>
          <ac:spMkLst>
            <pc:docMk/>
            <pc:sldMk cId="0" sldId="281"/>
            <ac:spMk id="514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2:24.039" v="77" actId="20577"/>
        <pc:sldMkLst>
          <pc:docMk/>
          <pc:sldMk cId="0" sldId="283"/>
        </pc:sldMkLst>
        <pc:spChg chg="mod">
          <ac:chgData name="hananeysaimamsantoso@yahoo.com" userId="848e13dcf27e7ce4" providerId="LiveId" clId="{B7C8A1D8-7F92-42F8-84DA-ED1B524DB653}" dt="2021-09-23T01:32:24.039" v="77" actId="20577"/>
          <ac:spMkLst>
            <pc:docMk/>
            <pc:sldMk cId="0" sldId="283"/>
            <ac:spMk id="527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2:31.989" v="81" actId="20577"/>
        <pc:sldMkLst>
          <pc:docMk/>
          <pc:sldMk cId="0" sldId="284"/>
        </pc:sldMkLst>
        <pc:spChg chg="mod">
          <ac:chgData name="hananeysaimamsantoso@yahoo.com" userId="848e13dcf27e7ce4" providerId="LiveId" clId="{B7C8A1D8-7F92-42F8-84DA-ED1B524DB653}" dt="2021-09-23T01:32:31.989" v="81" actId="20577"/>
          <ac:spMkLst>
            <pc:docMk/>
            <pc:sldMk cId="0" sldId="284"/>
            <ac:spMk id="534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2:43.001" v="85" actId="20577"/>
        <pc:sldMkLst>
          <pc:docMk/>
          <pc:sldMk cId="0" sldId="285"/>
        </pc:sldMkLst>
        <pc:spChg chg="mod">
          <ac:chgData name="hananeysaimamsantoso@yahoo.com" userId="848e13dcf27e7ce4" providerId="LiveId" clId="{B7C8A1D8-7F92-42F8-84DA-ED1B524DB653}" dt="2021-09-23T01:32:43.001" v="85" actId="20577"/>
          <ac:spMkLst>
            <pc:docMk/>
            <pc:sldMk cId="0" sldId="285"/>
            <ac:spMk id="543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2:47.890" v="89" actId="20577"/>
        <pc:sldMkLst>
          <pc:docMk/>
          <pc:sldMk cId="0" sldId="286"/>
        </pc:sldMkLst>
        <pc:spChg chg="mod">
          <ac:chgData name="hananeysaimamsantoso@yahoo.com" userId="848e13dcf27e7ce4" providerId="LiveId" clId="{B7C8A1D8-7F92-42F8-84DA-ED1B524DB653}" dt="2021-09-23T01:32:47.890" v="89" actId="20577"/>
          <ac:spMkLst>
            <pc:docMk/>
            <pc:sldMk cId="0" sldId="286"/>
            <ac:spMk id="551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2:53.935" v="93" actId="20577"/>
        <pc:sldMkLst>
          <pc:docMk/>
          <pc:sldMk cId="0" sldId="287"/>
        </pc:sldMkLst>
        <pc:spChg chg="mod">
          <ac:chgData name="hananeysaimamsantoso@yahoo.com" userId="848e13dcf27e7ce4" providerId="LiveId" clId="{B7C8A1D8-7F92-42F8-84DA-ED1B524DB653}" dt="2021-09-23T01:32:53.935" v="93" actId="20577"/>
          <ac:spMkLst>
            <pc:docMk/>
            <pc:sldMk cId="0" sldId="287"/>
            <ac:spMk id="559" creationId="{00000000-0000-0000-0000-000000000000}"/>
          </ac:spMkLst>
        </pc:spChg>
      </pc:sldChg>
      <pc:sldChg chg="modSp mod">
        <pc:chgData name="hananeysaimamsantoso@yahoo.com" userId="848e13dcf27e7ce4" providerId="LiveId" clId="{B7C8A1D8-7F92-42F8-84DA-ED1B524DB653}" dt="2021-09-23T01:33:11.329" v="95" actId="179"/>
        <pc:sldMkLst>
          <pc:docMk/>
          <pc:sldMk cId="0" sldId="288"/>
        </pc:sldMkLst>
        <pc:spChg chg="mod">
          <ac:chgData name="hananeysaimamsantoso@yahoo.com" userId="848e13dcf27e7ce4" providerId="LiveId" clId="{B7C8A1D8-7F92-42F8-84DA-ED1B524DB653}" dt="2021-09-23T01:33:11.329" v="95" actId="179"/>
          <ac:spMkLst>
            <pc:docMk/>
            <pc:sldMk cId="0" sldId="288"/>
            <ac:spMk id="567" creationId="{00000000-0000-0000-0000-000000000000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76249E-2"/>
          <c:y val="6.5845200000000007E-2"/>
          <c:w val="0.80262100000000003"/>
          <c:h val="0.834571999999999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Terendah</c:v>
                </c:pt>
              </c:strCache>
            </c:strRef>
          </c:tx>
          <c:spPr>
            <a:solidFill>
              <a:schemeClr val="accent1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100" b="0" i="0" u="none" strike="noStrike">
                    <a:solidFill>
                      <a:srgbClr val="404040"/>
                    </a:solidFill>
                    <a:latin typeface="Calibri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GTS</c:v>
                </c:pt>
                <c:pt idx="1">
                  <c:v>GS</c:v>
                </c:pt>
                <c:pt idx="2">
                  <c:v>RN-A</c:v>
                </c:pt>
                <c:pt idx="3">
                  <c:v>RN-B</c:v>
                </c:pt>
                <c:pt idx="4">
                  <c:v>RN-CDE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3560</c:v>
                </c:pt>
                <c:pt idx="1">
                  <c:v>3000</c:v>
                </c:pt>
                <c:pt idx="2">
                  <c:v>3630</c:v>
                </c:pt>
                <c:pt idx="3">
                  <c:v>3600</c:v>
                </c:pt>
                <c:pt idx="4">
                  <c:v>2710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60-43E5-9A00-58AA15E5BA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Optimal</c:v>
                </c:pt>
              </c:strCache>
            </c:strRef>
          </c:tx>
          <c:spPr>
            <a:solidFill>
              <a:schemeClr val="accent2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100" b="0" i="0" u="none" strike="noStrike">
                    <a:solidFill>
                      <a:srgbClr val="404040"/>
                    </a:solidFill>
                    <a:latin typeface="Calibri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GTS</c:v>
                </c:pt>
                <c:pt idx="1">
                  <c:v>GS</c:v>
                </c:pt>
                <c:pt idx="2">
                  <c:v>RN-A</c:v>
                </c:pt>
                <c:pt idx="3">
                  <c:v>RN-B</c:v>
                </c:pt>
                <c:pt idx="4">
                  <c:v>RN-CDE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5930</c:v>
                </c:pt>
                <c:pt idx="1">
                  <c:v>4810</c:v>
                </c:pt>
                <c:pt idx="2">
                  <c:v>5700</c:v>
                </c:pt>
                <c:pt idx="3">
                  <c:v>5450</c:v>
                </c:pt>
                <c:pt idx="4">
                  <c:v>4220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60-43E5-9A00-58AA15E5BA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Tertinggi</c:v>
                </c:pt>
              </c:strCache>
            </c:strRef>
          </c:tx>
          <c:spPr>
            <a:solidFill>
              <a:schemeClr val="accent3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100" b="0" i="0" u="none" strike="noStrike">
                    <a:solidFill>
                      <a:srgbClr val="404040"/>
                    </a:solidFill>
                    <a:latin typeface="Calibri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GTS</c:v>
                </c:pt>
                <c:pt idx="1">
                  <c:v>GS</c:v>
                </c:pt>
                <c:pt idx="2">
                  <c:v>RN-A</c:v>
                </c:pt>
                <c:pt idx="3">
                  <c:v>RN-B</c:v>
                </c:pt>
                <c:pt idx="4">
                  <c:v>RN-CDE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7940</c:v>
                </c:pt>
                <c:pt idx="1">
                  <c:v>6531</c:v>
                </c:pt>
                <c:pt idx="2">
                  <c:v>7695</c:v>
                </c:pt>
                <c:pt idx="3">
                  <c:v>7136</c:v>
                </c:pt>
                <c:pt idx="4">
                  <c:v>5525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460-43E5-9A00-58AA15E5BA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D9D9D9"/>
            </a:solidFill>
            <a:prstDash val="solid"/>
            <a:round/>
          </a:ln>
        </c:spPr>
        <c:txPr>
          <a:bodyPr rot="0"/>
          <a:lstStyle/>
          <a:p>
            <a:pPr>
              <a:defRPr sz="1100" b="0" i="0" u="none" strike="noStrike">
                <a:solidFill>
                  <a:srgbClr val="595959"/>
                </a:solidFill>
                <a:latin typeface="Calibri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" sourceLinked="0"/>
        <c:majorTickMark val="none"/>
        <c:minorTickMark val="none"/>
        <c:tickLblPos val="nextTo"/>
        <c:spPr>
          <a:ln w="12700" cap="flat">
            <a:noFill/>
            <a:prstDash val="solid"/>
            <a:round/>
          </a:ln>
        </c:spPr>
        <c:txPr>
          <a:bodyPr rot="0"/>
          <a:lstStyle/>
          <a:p>
            <a:pPr>
              <a:defRPr sz="1100" b="0" i="0" u="none" strike="noStrike">
                <a:solidFill>
                  <a:srgbClr val="595959"/>
                </a:solidFill>
                <a:latin typeface="Calibri"/>
              </a:defRPr>
            </a:pPr>
            <a:endParaRPr lang="en-US"/>
          </a:p>
        </c:txPr>
        <c:crossAx val="2094734552"/>
        <c:crosses val="autoZero"/>
        <c:crossBetween val="between"/>
        <c:majorUnit val="2000"/>
        <c:minorUnit val="1000"/>
      </c:valAx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88137200000000004"/>
          <c:y val="0.38284200000000002"/>
          <c:w val="0.118628"/>
          <c:h val="0.21065300000000001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100" b="0" i="0" u="none" strike="noStrike">
              <a:solidFill>
                <a:srgbClr val="595959"/>
              </a:solidFill>
              <a:latin typeface="Calibri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Pada ketentuan umum berisikan pengertian pengertian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Pada ketentuan umum berisikan pengertian pengertian</a:t>
            </a:r>
          </a:p>
        </p:txBody>
      </p:sp>
    </p:spTree>
    <p:extLst>
      <p:ext uri="{BB962C8B-B14F-4D97-AF65-F5344CB8AC3E}">
        <p14:creationId xmlns:p14="http://schemas.microsoft.com/office/powerpoint/2010/main" val="1159353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Pada ketentuan umum berisikan pengertian pengertian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143000" y="1122362"/>
            <a:ext cx="6858000" cy="2387601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43000" y="3602037"/>
            <a:ext cx="6858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1800"/>
            </a:lvl1pPr>
            <a:lvl2pPr marL="0" indent="342900" algn="ctr">
              <a:buSzTx/>
              <a:buFontTx/>
              <a:buNone/>
              <a:defRPr sz="1800"/>
            </a:lvl2pPr>
            <a:lvl3pPr marL="0" indent="685800" algn="ctr">
              <a:buSzTx/>
              <a:buFontTx/>
              <a:buNone/>
              <a:defRPr sz="1800"/>
            </a:lvl3pPr>
            <a:lvl4pPr marL="0" indent="1028700" algn="ctr">
              <a:buSzTx/>
              <a:buFontTx/>
              <a:buNone/>
              <a:defRPr sz="1800"/>
            </a:lvl4pPr>
            <a:lvl5pPr marL="0" indent="1371600" algn="ctr">
              <a:buSzTx/>
              <a:buFontTx/>
              <a:buNone/>
              <a:defRPr sz="1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92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3887391" y="987425"/>
            <a:ext cx="4629151" cy="48736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200"/>
            </a:lvl1pPr>
            <a:lvl2pPr marL="0" indent="342900">
              <a:buSzTx/>
              <a:buFontTx/>
              <a:buNone/>
              <a:defRPr sz="1200"/>
            </a:lvl2pPr>
            <a:lvl3pPr marL="0" indent="685800">
              <a:buSzTx/>
              <a:buFontTx/>
              <a:buNone/>
              <a:defRPr sz="1200"/>
            </a:lvl3pPr>
            <a:lvl4pPr marL="0" indent="1028700">
              <a:buSzTx/>
              <a:buFontTx/>
              <a:buNone/>
              <a:defRPr sz="1200"/>
            </a:lvl4pPr>
            <a:lvl5pPr marL="0" indent="1371600">
              <a:buSzTx/>
              <a:buFont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 0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623887" y="1709739"/>
            <a:ext cx="7886701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23887" y="4589464"/>
            <a:ext cx="7886701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800">
                <a:solidFill>
                  <a:srgbClr val="888888"/>
                </a:solidFill>
              </a:defRPr>
            </a:lvl1pPr>
            <a:lvl2pPr marL="0" indent="342900">
              <a:buSzTx/>
              <a:buFontTx/>
              <a:buNone/>
              <a:defRPr sz="1800">
                <a:solidFill>
                  <a:srgbClr val="888888"/>
                </a:solidFill>
              </a:defRPr>
            </a:lvl2pPr>
            <a:lvl3pPr marL="0" indent="685800">
              <a:buSzTx/>
              <a:buFontTx/>
              <a:buNone/>
              <a:defRPr sz="1800">
                <a:solidFill>
                  <a:srgbClr val="888888"/>
                </a:solidFill>
              </a:defRPr>
            </a:lvl3pPr>
            <a:lvl4pPr marL="0" indent="1028700">
              <a:buSzTx/>
              <a:buFontTx/>
              <a:buNone/>
              <a:defRPr sz="1800">
                <a:solidFill>
                  <a:srgbClr val="888888"/>
                </a:solidFill>
              </a:defRPr>
            </a:lvl4pPr>
            <a:lvl5pPr marL="0" indent="1371600">
              <a:buSzTx/>
              <a:buFontTx/>
              <a:buNone/>
              <a:defRPr sz="18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629841" y="365125"/>
            <a:ext cx="7886701" cy="132556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29841" y="1681163"/>
            <a:ext cx="3868341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1800" b="1"/>
            </a:lvl1pPr>
            <a:lvl2pPr marL="0" indent="342900">
              <a:buSzTx/>
              <a:buFontTx/>
              <a:buNone/>
              <a:defRPr sz="1800" b="1"/>
            </a:lvl2pPr>
            <a:lvl3pPr marL="0" indent="685800">
              <a:buSzTx/>
              <a:buFontTx/>
              <a:buNone/>
              <a:defRPr sz="1800" b="1"/>
            </a:lvl3pPr>
            <a:lvl4pPr marL="0" indent="1028700">
              <a:buSzTx/>
              <a:buFontTx/>
              <a:buNone/>
              <a:defRPr sz="1800" b="1"/>
            </a:lvl4pPr>
            <a:lvl5pPr marL="0" indent="1371600">
              <a:buSzTx/>
              <a:buFontTx/>
              <a:buNone/>
              <a:defRPr sz="18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629150" y="1681163"/>
            <a:ext cx="3887392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1800" b="1"/>
            </a:pPr>
            <a:endParaRPr/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8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887391" y="987425"/>
            <a:ext cx="4629151" cy="487362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 marL="538842" indent="-195942">
              <a:defRPr sz="2400"/>
            </a:lvl2pPr>
            <a:lvl3pPr marL="914400" indent="-228600">
              <a:defRPr sz="2400"/>
            </a:lvl3pPr>
            <a:lvl4pPr marL="1303019" indent="-274319">
              <a:defRPr sz="2400"/>
            </a:lvl4pPr>
            <a:lvl5pPr marL="1645920" indent="-274320"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29840" y="2057400"/>
            <a:ext cx="2949180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200"/>
            </a:pPr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91328" y="6429694"/>
            <a:ext cx="224023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entury Gothic"/>
          <a:ea typeface="Century Gothic"/>
          <a:cs typeface="Century Gothic"/>
          <a:sym typeface="Century Gothic"/>
        </a:defRPr>
      </a:lvl1pPr>
      <a:lvl2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entury Gothic"/>
          <a:ea typeface="Century Gothic"/>
          <a:cs typeface="Century Gothic"/>
          <a:sym typeface="Century Gothic"/>
        </a:defRPr>
      </a:lvl2pPr>
      <a:lvl3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entury Gothic"/>
          <a:ea typeface="Century Gothic"/>
          <a:cs typeface="Century Gothic"/>
          <a:sym typeface="Century Gothic"/>
        </a:defRPr>
      </a:lvl3pPr>
      <a:lvl4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entury Gothic"/>
          <a:ea typeface="Century Gothic"/>
          <a:cs typeface="Century Gothic"/>
          <a:sym typeface="Century Gothic"/>
        </a:defRPr>
      </a:lvl4pPr>
      <a:lvl5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entury Gothic"/>
          <a:ea typeface="Century Gothic"/>
          <a:cs typeface="Century Gothic"/>
          <a:sym typeface="Century Gothic"/>
        </a:defRPr>
      </a:lvl5pPr>
      <a:lvl6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entury Gothic"/>
          <a:ea typeface="Century Gothic"/>
          <a:cs typeface="Century Gothic"/>
          <a:sym typeface="Century Gothic"/>
        </a:defRPr>
      </a:lvl6pPr>
      <a:lvl7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entury Gothic"/>
          <a:ea typeface="Century Gothic"/>
          <a:cs typeface="Century Gothic"/>
          <a:sym typeface="Century Gothic"/>
        </a:defRPr>
      </a:lvl7pPr>
      <a:lvl8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entury Gothic"/>
          <a:ea typeface="Century Gothic"/>
          <a:cs typeface="Century Gothic"/>
          <a:sym typeface="Century Gothic"/>
        </a:defRPr>
      </a:lvl8pPr>
      <a:lvl9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solidFill>
            <a:srgbClr val="000000"/>
          </a:solidFill>
          <a:uFillTx/>
          <a:latin typeface="Century Gothic"/>
          <a:ea typeface="Century Gothic"/>
          <a:cs typeface="Century Gothic"/>
          <a:sym typeface="Century Gothic"/>
        </a:defRPr>
      </a:lvl9pPr>
    </p:titleStyle>
    <p:bodyStyle>
      <a:lvl1pPr marL="171450" marR="0" indent="-17145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542925" marR="0" indent="-200025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925830" marR="0" indent="-24003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3056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16485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19914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23343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26772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30201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4" descr="Picture 4"/>
          <p:cNvPicPr>
            <a:picLocks noChangeAspect="1"/>
          </p:cNvPicPr>
          <p:nvPr/>
        </p:nvPicPr>
        <p:blipFill>
          <a:blip r:embed="rId2"/>
          <a:srcRect r="7418"/>
          <a:stretch>
            <a:fillRect/>
          </a:stretch>
        </p:blipFill>
        <p:spPr>
          <a:xfrm>
            <a:off x="-204538" y="0"/>
            <a:ext cx="9523902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Freeform 8"/>
          <p:cNvSpPr/>
          <p:nvPr/>
        </p:nvSpPr>
        <p:spPr>
          <a:xfrm>
            <a:off x="-211556" y="-72191"/>
            <a:ext cx="6565767" cy="5558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14386" y="21600"/>
                </a:lnTo>
                <a:lnTo>
                  <a:pt x="21600" y="248"/>
                </a:lnTo>
                <a:lnTo>
                  <a:pt x="86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FF66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" name="Title 1"/>
          <p:cNvSpPr txBox="1">
            <a:spLocks noGrp="1"/>
          </p:cNvSpPr>
          <p:nvPr>
            <p:ph type="ctrTitle"/>
          </p:nvPr>
        </p:nvSpPr>
        <p:spPr>
          <a:xfrm>
            <a:off x="263821" y="2428698"/>
            <a:ext cx="4696486" cy="1429319"/>
          </a:xfrm>
          <a:prstGeom prst="rect">
            <a:avLst/>
          </a:prstGeom>
        </p:spPr>
        <p:txBody>
          <a:bodyPr anchor="t"/>
          <a:lstStyle/>
          <a:p>
            <a:pPr algn="l" defTabSz="665226">
              <a:defRPr sz="3104">
                <a:solidFill>
                  <a:srgbClr val="FFFFFF"/>
                </a:solidFill>
              </a:defRPr>
            </a:pPr>
            <a:r>
              <a:rPr dirty="0"/>
              <a:t>LEGALISASI</a:t>
            </a:r>
            <a:br>
              <a:rPr dirty="0"/>
            </a:br>
            <a:r>
              <a:rPr b="1" dirty="0"/>
              <a:t>PENYUSUNAN</a:t>
            </a:r>
            <a:br>
              <a:rPr b="1" dirty="0"/>
            </a:br>
            <a:r>
              <a:rPr lang="en-US" b="1" dirty="0"/>
              <a:t>SHST</a:t>
            </a:r>
            <a:endParaRPr b="1" dirty="0"/>
          </a:p>
        </p:txBody>
      </p:sp>
      <p:sp>
        <p:nvSpPr>
          <p:cNvPr id="116" name="Title 1"/>
          <p:cNvSpPr txBox="1"/>
          <p:nvPr/>
        </p:nvSpPr>
        <p:spPr>
          <a:xfrm>
            <a:off x="276549" y="4395284"/>
            <a:ext cx="3748690" cy="956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defTabSz="685800">
              <a:lnSpc>
                <a:spcPct val="90000"/>
              </a:lnSpc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PROVINSI </a:t>
            </a:r>
            <a:endParaRPr sz="4300" dirty="0"/>
          </a:p>
          <a:p>
            <a:pPr defTabSz="685800">
              <a:lnSpc>
                <a:spcPct val="90000"/>
              </a:lnSpc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202</a:t>
            </a:r>
            <a:r>
              <a:rPr lang="en-US" dirty="0"/>
              <a:t>1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3841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08710" defTabSz="665226">
              <a:defRPr sz="2328" b="1"/>
            </a:lvl1pPr>
          </a:lstStyle>
          <a:p>
            <a:r>
              <a:rPr lang="en-US" dirty="0"/>
              <a:t>FUNGSI SHST</a:t>
            </a:r>
            <a:endParaRPr dirty="0"/>
          </a:p>
        </p:txBody>
      </p:sp>
      <p:grpSp>
        <p:nvGrpSpPr>
          <p:cNvPr id="183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81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79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80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82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4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077685" y="1368425"/>
            <a:ext cx="7502789" cy="441568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SzTx/>
              <a:buNone/>
              <a:defRPr sz="1600" b="1"/>
            </a:pPr>
            <a:endParaRPr sz="2000" dirty="0"/>
          </a:p>
          <a:p>
            <a:pPr marL="457200" indent="-457200">
              <a:lnSpc>
                <a:spcPct val="100000"/>
              </a:lnSpc>
              <a:spcBef>
                <a:spcPts val="600"/>
              </a:spcBef>
              <a:buFontTx/>
              <a:buAutoNum type="arabicParenR"/>
              <a:tabLst>
                <a:tab pos="457200" algn="l"/>
              </a:tabLst>
              <a:defRPr sz="1600"/>
            </a:pPr>
            <a:r>
              <a:rPr lang="id-ID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Perhitungan biaya pelaksanaan konstruksi fisik pembangunan 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BGN;</a:t>
            </a:r>
          </a:p>
          <a:p>
            <a:pPr marL="457200" marR="0" lvl="0" indent="-4572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tabLst>
                <a:tab pos="457200" algn="l"/>
              </a:tabLst>
            </a:pPr>
            <a:r>
              <a:rPr lang="en-US" sz="20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2)   </a:t>
            </a:r>
            <a:r>
              <a:rPr lang="id-ID" sz="20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Perhitungan</a:t>
            </a:r>
            <a:r>
              <a:rPr lang="id-ID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retribusi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Persetujuan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Bangunan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 Gedung (PBG)</a:t>
            </a:r>
            <a:r>
              <a:rPr lang="id-ID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;</a:t>
            </a:r>
            <a:endParaRPr lang="en-US" sz="2000" dirty="0">
              <a:effectLst/>
              <a:latin typeface="Bookman Old Style" panose="02050604050505020204" pitchFamily="18" charset="0"/>
              <a:ea typeface="Georgia" panose="02040502050405020303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0000"/>
              </a:lnSpc>
              <a:spcBef>
                <a:spcPts val="600"/>
              </a:spcBef>
              <a:buNone/>
              <a:tabLst>
                <a:tab pos="457200" algn="l"/>
              </a:tabLst>
            </a:pPr>
            <a:r>
              <a:rPr lang="en-US" sz="2000" dirty="0"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3)  </a:t>
            </a:r>
            <a:r>
              <a:rPr lang="id-ID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Perhitungan biaya </a:t>
            </a:r>
            <a:r>
              <a:rPr lang="en-US" sz="2000" dirty="0" err="1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pemeliharaan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BGN</a:t>
            </a:r>
            <a:r>
              <a:rPr lang="id-ID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;</a:t>
            </a:r>
            <a:endParaRPr lang="en-US" sz="2000" dirty="0">
              <a:effectLst/>
              <a:latin typeface="Georgia" panose="02040502050405020303" pitchFamily="18" charset="0"/>
              <a:ea typeface="Georgia" panose="02040502050405020303" pitchFamily="18" charset="0"/>
              <a:cs typeface="Times New Roman" panose="02020603050405020304" pitchFamily="18" charset="0"/>
            </a:endParaRPr>
          </a:p>
          <a:p>
            <a:pPr marL="457200" marR="0" lvl="0" indent="-4572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tabLst>
                <a:tab pos="457200" algn="l"/>
              </a:tabLst>
            </a:pPr>
            <a:r>
              <a:rPr lang="en-US" sz="2000" dirty="0"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4)   </a:t>
            </a:r>
            <a:r>
              <a:rPr lang="id-ID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Perhitungan </a:t>
            </a:r>
            <a:r>
              <a:rPr lang="en-US" sz="2000" dirty="0" err="1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nilai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aset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saat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ini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 (</a:t>
            </a:r>
            <a:r>
              <a:rPr lang="en-US" sz="2000" i="1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present value</a:t>
            </a:r>
            <a:r>
              <a:rPr lang="en-US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) BGN</a:t>
            </a:r>
            <a:r>
              <a:rPr lang="id-ID" sz="2000" dirty="0">
                <a:effectLst/>
                <a:latin typeface="Bookman Old Style" panose="02050604050505020204" pitchFamily="18" charset="0"/>
                <a:ea typeface="Georgia" panose="02040502050405020303" pitchFamily="18" charset="0"/>
                <a:cs typeface="Times New Roman" panose="02020603050405020304" pitchFamily="18" charset="0"/>
              </a:rPr>
              <a:t>; </a:t>
            </a:r>
            <a:endParaRPr lang="en-US" sz="2000" dirty="0">
              <a:effectLst/>
              <a:latin typeface="Georgia" panose="02040502050405020303" pitchFamily="18" charset="0"/>
              <a:ea typeface="Georgia" panose="02040502050405020303" pitchFamily="18" charset="0"/>
              <a:cs typeface="Times New Roman" panose="02020603050405020304" pitchFamily="18" charset="0"/>
            </a:endParaRPr>
          </a:p>
          <a:p>
            <a:pPr marL="292100" indent="-292100">
              <a:lnSpc>
                <a:spcPct val="100000"/>
              </a:lnSpc>
              <a:buFontTx/>
              <a:buAutoNum type="arabicParenR" startAt="3"/>
              <a:defRPr sz="1600"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95172203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3841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08710" defTabSz="665226">
              <a:defRPr sz="2328" b="1"/>
            </a:lvl1pPr>
          </a:lstStyle>
          <a:p>
            <a:r>
              <a:t>BIAYA KONSTRUKSI FISIK BANGUNAN GEDUNG NEGARA</a:t>
            </a:r>
          </a:p>
        </p:txBody>
      </p:sp>
      <p:grpSp>
        <p:nvGrpSpPr>
          <p:cNvPr id="183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81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79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80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82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4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077685" y="1368425"/>
            <a:ext cx="3494315" cy="537527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SzTx/>
              <a:buNone/>
              <a:defRPr sz="1600" b="1"/>
            </a:pPr>
            <a:r>
              <a:t>Pasal 14</a:t>
            </a:r>
          </a:p>
          <a:p>
            <a:pPr marL="292100" indent="-292100">
              <a:lnSpc>
                <a:spcPct val="100000"/>
              </a:lnSpc>
              <a:buFontTx/>
              <a:buAutoNum type="arabicParenR"/>
              <a:defRPr sz="1600"/>
            </a:pPr>
            <a:r>
              <a:t>Biaya Pembangunan bangunan gedung negara terdiri atas biaya standar dan non standar</a:t>
            </a:r>
          </a:p>
          <a:p>
            <a:pPr marL="292100" indent="-292100">
              <a:lnSpc>
                <a:spcPct val="100000"/>
              </a:lnSpc>
              <a:buFontTx/>
              <a:buAutoNum type="arabicParenR"/>
              <a:defRPr sz="1600"/>
            </a:pPr>
            <a:r>
              <a:t>Biaya standar sebagaimana dimaksud pada ayat (1) digunakan untuk biaya pelaksanaan konstruksi:</a:t>
            </a:r>
          </a:p>
          <a:p>
            <a:pPr marL="228600" indent="63500">
              <a:lnSpc>
                <a:spcPct val="100000"/>
              </a:lnSpc>
              <a:buSzTx/>
              <a:buNone/>
              <a:defRPr sz="1600"/>
            </a:pPr>
            <a:r>
              <a:t>a. pekerjaan strukftur</a:t>
            </a:r>
          </a:p>
          <a:p>
            <a:pPr marL="228600" indent="63500">
              <a:lnSpc>
                <a:spcPct val="100000"/>
              </a:lnSpc>
              <a:buSzTx/>
              <a:buNone/>
              <a:defRPr sz="1600"/>
            </a:pPr>
            <a:r>
              <a:t>b. pekerjaan arsitektur</a:t>
            </a:r>
          </a:p>
          <a:p>
            <a:pPr marL="228600" indent="63500">
              <a:lnSpc>
                <a:spcPct val="100000"/>
              </a:lnSpc>
              <a:buSzTx/>
              <a:buNone/>
              <a:defRPr sz="1600"/>
            </a:pPr>
            <a:r>
              <a:t>c. pekerjaan perampungan (</a:t>
            </a:r>
            <a:r>
              <a:rPr i="1"/>
              <a:t>finishing</a:t>
            </a:r>
            <a:r>
              <a:t>)</a:t>
            </a:r>
          </a:p>
          <a:p>
            <a:pPr marL="228600" indent="63500">
              <a:lnSpc>
                <a:spcPct val="100000"/>
              </a:lnSpc>
              <a:buSzTx/>
              <a:buNone/>
              <a:defRPr sz="1600"/>
            </a:pPr>
            <a:r>
              <a:t>d. pekerjaan utilitas</a:t>
            </a:r>
          </a:p>
          <a:p>
            <a:pPr marL="292100" indent="-292100">
              <a:lnSpc>
                <a:spcPct val="100000"/>
              </a:lnSpc>
              <a:buFontTx/>
              <a:buAutoNum type="arabicParenR" startAt="3"/>
              <a:defRPr sz="1600"/>
            </a:pPr>
            <a:r>
              <a:t>Biaya standar sebagaimana dimaksud pada ayat (2) termasuk biaya Izin Mendirikan Bangunan (IMB)</a:t>
            </a:r>
          </a:p>
        </p:txBody>
      </p:sp>
      <p:sp>
        <p:nvSpPr>
          <p:cNvPr id="185" name="Content Placeholder 2"/>
          <p:cNvSpPr txBox="1"/>
          <p:nvPr/>
        </p:nvSpPr>
        <p:spPr>
          <a:xfrm>
            <a:off x="4871720" y="1368424"/>
            <a:ext cx="3693160" cy="51001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marL="292100" indent="-292100" defTabSz="685800">
              <a:spcBef>
                <a:spcPts val="700"/>
              </a:spcBef>
              <a:defRPr sz="1600"/>
            </a:pPr>
            <a:r>
              <a:t>4)	Biaya standar sebagaimana dimaksud pada ayat (1) dihitung berdasarkan:</a:t>
            </a:r>
            <a:endParaRPr sz="2100"/>
          </a:p>
          <a:p>
            <a:pPr marL="279400" indent="12700" defTabSz="685800">
              <a:spcBef>
                <a:spcPts val="700"/>
              </a:spcBef>
              <a:tabLst>
                <a:tab pos="927100" algn="r"/>
              </a:tabLst>
              <a:defRPr sz="1600"/>
            </a:pPr>
            <a:r>
              <a:t>a. standar harga satuan tertinggi berdasarkan  klasifikasi bangunan gedung negara</a:t>
            </a:r>
          </a:p>
          <a:p>
            <a:pPr marL="279400" indent="12700" defTabSz="685800">
              <a:spcBef>
                <a:spcPts val="700"/>
              </a:spcBef>
              <a:tabLst>
                <a:tab pos="927100" algn="r"/>
              </a:tabLst>
              <a:defRPr sz="1600"/>
            </a:pPr>
            <a:r>
              <a:t>b. koefisien/faktor pengali jumlah lantai bangunan, dan</a:t>
            </a:r>
          </a:p>
          <a:p>
            <a:pPr marL="279400" indent="12700" defTabSz="685800">
              <a:spcBef>
                <a:spcPts val="700"/>
              </a:spcBef>
              <a:tabLst>
                <a:tab pos="927100" algn="r"/>
              </a:tabLst>
              <a:defRPr sz="1600"/>
            </a:pPr>
            <a:r>
              <a:t>c. luas bangunan</a:t>
            </a:r>
          </a:p>
          <a:p>
            <a:pPr marL="292100" indent="-292100" defTabSz="685800">
              <a:spcBef>
                <a:spcPts val="700"/>
              </a:spcBef>
              <a:defRPr sz="1600"/>
            </a:pPr>
            <a:r>
              <a:t>5)	Koefisien/Faktor pengali  jumlah lantai bangunan sebagaimana dimaksud pada ayat (4) huruf b ditetapkan oleh Menteri.</a:t>
            </a:r>
            <a:endParaRPr sz="2100"/>
          </a:p>
          <a:p>
            <a:pPr marL="171450" indent="-171450" algn="just" defTabSz="685800">
              <a:spcBef>
                <a:spcPts val="700"/>
              </a:spcBef>
              <a:defRPr sz="1600"/>
            </a:pPr>
            <a:endParaRPr sz="2100"/>
          </a:p>
        </p:txBody>
      </p:sp>
      <p:sp>
        <p:nvSpPr>
          <p:cNvPr id="186" name="(PERPRES Nomor 73/2011 tentang Pembangunan Bangunan Gedung Negara)"/>
          <p:cNvSpPr txBox="1"/>
          <p:nvPr/>
        </p:nvSpPr>
        <p:spPr>
          <a:xfrm>
            <a:off x="-81699" y="6301785"/>
            <a:ext cx="8930939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indent="1143000" defTabSz="685800">
              <a:lnSpc>
                <a:spcPct val="90000"/>
              </a:lnSpc>
              <a:defRPr sz="1600" i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(PERPRES Nomor 73/2011 tentang Pembangunan Bangunan Gedung Negara)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2" descr="Picture 2"/>
          <p:cNvPicPr>
            <a:picLocks noChangeAspect="1"/>
          </p:cNvPicPr>
          <p:nvPr/>
        </p:nvPicPr>
        <p:blipFill>
          <a:blip r:embed="rId3"/>
          <a:srcRect l="15155" r="8010"/>
          <a:stretch>
            <a:fillRect/>
          </a:stretch>
        </p:blipFill>
        <p:spPr>
          <a:xfrm>
            <a:off x="-2" y="0"/>
            <a:ext cx="9144003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Title 8"/>
          <p:cNvSpPr txBox="1"/>
          <p:nvPr/>
        </p:nvSpPr>
        <p:spPr>
          <a:xfrm>
            <a:off x="0" y="205589"/>
            <a:ext cx="9144000" cy="755725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DEFINISI</a:t>
            </a:r>
          </a:p>
        </p:txBody>
      </p:sp>
      <p:grpSp>
        <p:nvGrpSpPr>
          <p:cNvPr id="194" name="Group 5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92" name="Group 6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90" name="Rectangle 8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91" name="Freeform 10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93" name="Freeform 7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97" name="Oval 11"/>
          <p:cNvGrpSpPr/>
          <p:nvPr/>
        </p:nvGrpSpPr>
        <p:grpSpPr>
          <a:xfrm>
            <a:off x="993775" y="2157411"/>
            <a:ext cx="2447926" cy="2466977"/>
            <a:chOff x="0" y="0"/>
            <a:chExt cx="2447925" cy="2466975"/>
          </a:xfrm>
        </p:grpSpPr>
        <p:sp>
          <p:nvSpPr>
            <p:cNvPr id="195" name="Oval"/>
            <p:cNvSpPr/>
            <p:nvPr/>
          </p:nvSpPr>
          <p:spPr>
            <a:xfrm>
              <a:off x="0" y="0"/>
              <a:ext cx="2447926" cy="2466976"/>
            </a:xfrm>
            <a:prstGeom prst="ellipse">
              <a:avLst/>
            </a:prstGeom>
            <a:solidFill>
              <a:srgbClr val="FFC00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422391">
                <a:lnSpc>
                  <a:spcPct val="90000"/>
                </a:lnSpc>
                <a:spcBef>
                  <a:spcPts val="700"/>
                </a:spcBef>
                <a:defRPr sz="2000" b="1"/>
              </a:pPr>
              <a:endParaRPr/>
            </a:p>
          </p:txBody>
        </p:sp>
        <p:sp>
          <p:nvSpPr>
            <p:cNvPr id="196" name="BIAYA KONSTRUKSI FISIK"/>
            <p:cNvSpPr txBox="1"/>
            <p:nvPr/>
          </p:nvSpPr>
          <p:spPr>
            <a:xfrm>
              <a:off x="358489" y="757026"/>
              <a:ext cx="1730947" cy="952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7520" tIns="67520" rIns="67520" bIns="67520" numCol="1" anchor="ctr">
              <a:spAutoFit/>
            </a:bodyPr>
            <a:lstStyle/>
            <a:p>
              <a:pPr algn="ctr" defTabSz="1422391">
                <a:lnSpc>
                  <a:spcPct val="90000"/>
                </a:lnSpc>
                <a:spcBef>
                  <a:spcPts val="800"/>
                </a:spcBef>
                <a:defRPr sz="2000" b="1"/>
              </a:pPr>
              <a:r>
                <a:t>BIAYA KONSTRUKSI FISIK</a:t>
              </a:r>
            </a:p>
          </p:txBody>
        </p:sp>
      </p:grpSp>
      <p:grpSp>
        <p:nvGrpSpPr>
          <p:cNvPr id="200" name="Rectangle 12"/>
          <p:cNvGrpSpPr/>
          <p:nvPr/>
        </p:nvGrpSpPr>
        <p:grpSpPr>
          <a:xfrm>
            <a:off x="5115571" y="1462912"/>
            <a:ext cx="2805117" cy="1684343"/>
            <a:chOff x="-1" y="-1"/>
            <a:chExt cx="2805115" cy="1684342"/>
          </a:xfrm>
        </p:grpSpPr>
        <p:sp>
          <p:nvSpPr>
            <p:cNvPr id="198" name="Rectangle"/>
            <p:cNvSpPr/>
            <p:nvPr/>
          </p:nvSpPr>
          <p:spPr>
            <a:xfrm>
              <a:off x="-1" y="-1"/>
              <a:ext cx="2805115" cy="1684342"/>
            </a:xfrm>
            <a:prstGeom prst="rect">
              <a:avLst/>
            </a:prstGeom>
            <a:solidFill>
              <a:srgbClr val="FFC00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1066793">
                <a:lnSpc>
                  <a:spcPct val="90000"/>
                </a:lnSpc>
                <a:spcBef>
                  <a:spcPts val="700"/>
                </a:spcBef>
                <a:defRPr sz="1100"/>
              </a:pPr>
              <a:endParaRPr lang="id-ID" noProof="1"/>
            </a:p>
          </p:txBody>
        </p:sp>
        <p:sp>
          <p:nvSpPr>
            <p:cNvPr id="199" name="Biaya Standar (berdasarkan HSBGN, koefisien, luas bangunan)"/>
            <p:cNvSpPr txBox="1"/>
            <p:nvPr/>
          </p:nvSpPr>
          <p:spPr>
            <a:xfrm>
              <a:off x="-1" y="432877"/>
              <a:ext cx="2805115" cy="8185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19" tIns="48719" rIns="48719" bIns="48719" numCol="1" anchor="ctr">
              <a:spAutoFit/>
            </a:bodyPr>
            <a:lstStyle/>
            <a:p>
              <a:pPr indent="177798" defTabSz="1066793">
                <a:lnSpc>
                  <a:spcPct val="90000"/>
                </a:lnSpc>
                <a:spcBef>
                  <a:spcPts val="1000"/>
                </a:spcBef>
                <a:defRPr sz="2400" b="1"/>
              </a:pPr>
              <a:r>
                <a:rPr lang="id-ID" noProof="1"/>
                <a:t>Biaya Standar </a:t>
              </a:r>
              <a:r>
                <a:rPr lang="id-ID" sz="1400" b="0" noProof="1"/>
                <a:t>(berdasarkan SHST, koefisien, luas bangunan)</a:t>
              </a:r>
            </a:p>
          </p:txBody>
        </p:sp>
      </p:grpSp>
      <p:grpSp>
        <p:nvGrpSpPr>
          <p:cNvPr id="203" name="Rectangle 13"/>
          <p:cNvGrpSpPr/>
          <p:nvPr/>
        </p:nvGrpSpPr>
        <p:grpSpPr>
          <a:xfrm>
            <a:off x="5037137" y="3563937"/>
            <a:ext cx="2847976" cy="1741487"/>
            <a:chOff x="0" y="0"/>
            <a:chExt cx="2847975" cy="1741485"/>
          </a:xfrm>
        </p:grpSpPr>
        <p:sp>
          <p:nvSpPr>
            <p:cNvPr id="201" name="Rectangle"/>
            <p:cNvSpPr/>
            <p:nvPr/>
          </p:nvSpPr>
          <p:spPr>
            <a:xfrm>
              <a:off x="0" y="0"/>
              <a:ext cx="2847975" cy="1741486"/>
            </a:xfrm>
            <a:prstGeom prst="rect">
              <a:avLst/>
            </a:prstGeom>
            <a:solidFill>
              <a:srgbClr val="FFC00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1066793">
                <a:lnSpc>
                  <a:spcPct val="90000"/>
                </a:lnSpc>
                <a:spcBef>
                  <a:spcPts val="700"/>
                </a:spcBef>
                <a:defRPr sz="1600"/>
              </a:pPr>
              <a:endParaRPr/>
            </a:p>
          </p:txBody>
        </p:sp>
        <p:sp>
          <p:nvSpPr>
            <p:cNvPr id="202" name="Biaya Nonstandar (berdasarkan kebutuhan nyata dan harga pasar wajar dgn total 150% biaya standar)"/>
            <p:cNvSpPr txBox="1"/>
            <p:nvPr/>
          </p:nvSpPr>
          <p:spPr>
            <a:xfrm>
              <a:off x="0" y="363266"/>
              <a:ext cx="2847975" cy="10149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2977" tIns="62977" rIns="62977" bIns="62977" numCol="1" anchor="ctr">
              <a:spAutoFit/>
            </a:bodyPr>
            <a:lstStyle/>
            <a:p>
              <a:pPr indent="177798" defTabSz="1066793">
                <a:lnSpc>
                  <a:spcPct val="90000"/>
                </a:lnSpc>
                <a:spcBef>
                  <a:spcPts val="1000"/>
                </a:spcBef>
                <a:defRPr sz="2400" b="1"/>
              </a:pPr>
              <a:r>
                <a:t>Biaya Nonstandar </a:t>
              </a:r>
              <a:r>
                <a:rPr sz="1400" b="0"/>
                <a:t>(berdasarkan kebutuhan nyata dan harga pasar wajar dgn total 150% biaya standar)</a:t>
              </a:r>
            </a:p>
          </p:txBody>
        </p:sp>
      </p:grpSp>
      <p:sp>
        <p:nvSpPr>
          <p:cNvPr id="206" name="Straight Arrow Connector 14"/>
          <p:cNvSpPr/>
          <p:nvPr/>
        </p:nvSpPr>
        <p:spPr>
          <a:xfrm>
            <a:off x="3412426" y="2680775"/>
            <a:ext cx="1661224" cy="413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FFC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07" name="Straight Arrow Connector 15"/>
          <p:cNvSpPr/>
          <p:nvPr/>
        </p:nvSpPr>
        <p:spPr>
          <a:xfrm>
            <a:off x="3413156" y="3684946"/>
            <a:ext cx="1617632" cy="3979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FFC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Picture 2" descr="Picture 2"/>
          <p:cNvPicPr>
            <a:picLocks noChangeAspect="1"/>
          </p:cNvPicPr>
          <p:nvPr/>
        </p:nvPicPr>
        <p:blipFill>
          <a:blip r:embed="rId2"/>
          <a:srcRect l="26587" r="51085"/>
          <a:stretch>
            <a:fillRect/>
          </a:stretch>
        </p:blipFill>
        <p:spPr>
          <a:xfrm>
            <a:off x="0" y="0"/>
            <a:ext cx="2292263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Rectangle 2"/>
          <p:cNvSpPr txBox="1">
            <a:spLocks noGrp="1"/>
          </p:cNvSpPr>
          <p:nvPr>
            <p:ph type="title"/>
          </p:nvPr>
        </p:nvSpPr>
        <p:spPr>
          <a:xfrm>
            <a:off x="2567836" y="1209535"/>
            <a:ext cx="5881899" cy="762001"/>
          </a:xfrm>
          <a:prstGeom prst="rect">
            <a:avLst/>
          </a:prstGeom>
        </p:spPr>
        <p:txBody>
          <a:bodyPr/>
          <a:lstStyle/>
          <a:p>
            <a:pPr>
              <a:defRPr sz="2400" b="1"/>
            </a:pPr>
            <a:r>
              <a:t>PEKERJAAN</a:t>
            </a:r>
            <a:r>
              <a:rPr>
                <a:solidFill>
                  <a:srgbClr val="FF0000"/>
                </a:solidFill>
                <a:effectLst>
                  <a:outerShdw blurRad="38100" dist="38100" dir="2700000" rotWithShape="0">
                    <a:srgbClr val="C0C0C0"/>
                  </a:outerShdw>
                </a:effectLst>
                <a:latin typeface="Arial"/>
                <a:ea typeface="Arial"/>
                <a:cs typeface="Arial"/>
                <a:sym typeface="Arial"/>
              </a:rPr>
              <a:t> </a:t>
            </a:r>
            <a:r>
              <a:t>STANDAR Konstruksi Fisik</a:t>
            </a:r>
          </a:p>
        </p:txBody>
      </p:sp>
      <p:sp>
        <p:nvSpPr>
          <p:cNvPr id="213" name="Rectangle 30"/>
          <p:cNvSpPr txBox="1"/>
          <p:nvPr/>
        </p:nvSpPr>
        <p:spPr>
          <a:xfrm>
            <a:off x="2613555" y="1897421"/>
            <a:ext cx="6133214" cy="2486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80000"/>
              </a:lnSpc>
              <a:defRPr sz="2000" b="1"/>
            </a:pPr>
            <a:r>
              <a:t>Pekerjaan Standar BGN</a:t>
            </a:r>
            <a:r>
              <a:rPr b="0"/>
              <a:t> </a:t>
            </a:r>
          </a:p>
          <a:p>
            <a:pPr>
              <a:lnSpc>
                <a:spcPct val="80000"/>
              </a:lnSpc>
              <a:defRPr sz="2000"/>
            </a:pPr>
            <a:r>
              <a:t>meliputi  pekerjaan : </a:t>
            </a:r>
            <a:r>
              <a:rPr b="1" i="1"/>
              <a:t>struktur, arsitektur , finishing, utilitas</a:t>
            </a:r>
          </a:p>
          <a:p>
            <a:pPr>
              <a:lnSpc>
                <a:spcPct val="80000"/>
              </a:lnSpc>
              <a:defRPr sz="2000"/>
            </a:pPr>
            <a:r>
              <a:t>Dihitung berdasarkan </a:t>
            </a:r>
          </a:p>
          <a:p>
            <a:pPr marL="268285" indent="-268285">
              <a:lnSpc>
                <a:spcPct val="80000"/>
              </a:lnSpc>
              <a:buSzPct val="100000"/>
              <a:buChar char="-"/>
              <a:defRPr sz="2000"/>
            </a:pPr>
            <a:r>
              <a:t>standar harga satuan tertinggi berdasarkan klasifikasi bangunan gedung negara;</a:t>
            </a:r>
          </a:p>
          <a:p>
            <a:pPr marL="268285" indent="-268285">
              <a:lnSpc>
                <a:spcPct val="80000"/>
              </a:lnSpc>
              <a:buSzPct val="100000"/>
              <a:buChar char="-"/>
              <a:defRPr sz="2000"/>
            </a:pPr>
            <a:r>
              <a:t>koefisien faktor pengali jumlah lantai bangunan; dan </a:t>
            </a:r>
          </a:p>
          <a:p>
            <a:pPr marL="268285" indent="-268285">
              <a:lnSpc>
                <a:spcPct val="80000"/>
              </a:lnSpc>
              <a:defRPr sz="2000"/>
            </a:pPr>
            <a:r>
              <a:t>-	luas bangunan</a:t>
            </a:r>
          </a:p>
        </p:txBody>
      </p:sp>
      <p:grpSp>
        <p:nvGrpSpPr>
          <p:cNvPr id="216" name="Rectangle 23"/>
          <p:cNvGrpSpPr/>
          <p:nvPr/>
        </p:nvGrpSpPr>
        <p:grpSpPr>
          <a:xfrm>
            <a:off x="2567834" y="4276919"/>
            <a:ext cx="6224656" cy="593726"/>
            <a:chOff x="-1" y="0"/>
            <a:chExt cx="6224654" cy="593725"/>
          </a:xfrm>
        </p:grpSpPr>
        <p:sp>
          <p:nvSpPr>
            <p:cNvPr id="214" name="Rectangle"/>
            <p:cNvSpPr/>
            <p:nvPr/>
          </p:nvSpPr>
          <p:spPr>
            <a:xfrm>
              <a:off x="-1" y="0"/>
              <a:ext cx="6224654" cy="593725"/>
            </a:xfrm>
            <a:prstGeom prst="rect">
              <a:avLst/>
            </a:prstGeom>
            <a:solidFill>
              <a:srgbClr val="DEF0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363538" indent="-363538" algn="ctr">
                <a:lnSpc>
                  <a:spcPct val="80000"/>
                </a:lnSpc>
              </a:pPr>
              <a:endParaRPr/>
            </a:p>
          </p:txBody>
        </p:sp>
        <p:sp>
          <p:nvSpPr>
            <p:cNvPr id="215" name="Biaya Pek. Standar = (HSBGN) (K) (Ltb)"/>
            <p:cNvSpPr txBox="1"/>
            <p:nvPr/>
          </p:nvSpPr>
          <p:spPr>
            <a:xfrm>
              <a:off x="45719" y="0"/>
              <a:ext cx="6133213" cy="4456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363538" indent="-363538" algn="ctr">
                <a:lnSpc>
                  <a:spcPct val="80000"/>
                </a:lnSpc>
                <a:defRPr sz="2400" b="1">
                  <a:solidFill>
                    <a:srgbClr val="0070C0"/>
                  </a:solidFill>
                </a:defRPr>
              </a:pPr>
              <a:r>
                <a:rPr dirty="0" err="1"/>
                <a:t>Biaya</a:t>
              </a:r>
              <a:r>
                <a:rPr dirty="0"/>
                <a:t> Pek. </a:t>
              </a:r>
              <a:r>
                <a:rPr dirty="0" err="1"/>
                <a:t>Standar</a:t>
              </a:r>
              <a:r>
                <a:rPr dirty="0"/>
                <a:t> = (</a:t>
              </a:r>
              <a:r>
                <a:rPr lang="en-US" dirty="0"/>
                <a:t>SHST</a:t>
              </a:r>
              <a:r>
                <a:rPr dirty="0"/>
                <a:t>) (</a:t>
              </a:r>
              <a:r>
                <a:rPr sz="2800" dirty="0"/>
                <a:t>K</a:t>
              </a:r>
              <a:r>
                <a:rPr dirty="0"/>
                <a:t>) (</a:t>
              </a:r>
              <a:r>
                <a:rPr sz="2800" dirty="0" err="1"/>
                <a:t>L</a:t>
              </a:r>
              <a:r>
                <a:rPr dirty="0" err="1"/>
                <a:t>tb</a:t>
              </a:r>
              <a:r>
                <a:rPr dirty="0"/>
                <a:t>)</a:t>
              </a:r>
            </a:p>
          </p:txBody>
        </p:sp>
      </p:grpSp>
      <p:sp>
        <p:nvSpPr>
          <p:cNvPr id="217" name="Rectangle 19"/>
          <p:cNvSpPr txBox="1"/>
          <p:nvPr/>
        </p:nvSpPr>
        <p:spPr>
          <a:xfrm>
            <a:off x="2613556" y="5027807"/>
            <a:ext cx="5400992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433512" indent="-1433512">
              <a:lnSpc>
                <a:spcPct val="80000"/>
              </a:lnSpc>
              <a:tabLst>
                <a:tab pos="1155700" algn="l"/>
              </a:tabLst>
              <a:defRPr sz="2000" b="1"/>
            </a:pPr>
            <a:r>
              <a:t>HSBGN</a:t>
            </a:r>
            <a:r>
              <a:rPr b="0"/>
              <a:t>	:	Standar Harga Satuan Tertinggi BGN</a:t>
            </a:r>
          </a:p>
          <a:p>
            <a:pPr marL="1433512" indent="-1433512">
              <a:lnSpc>
                <a:spcPct val="80000"/>
              </a:lnSpc>
              <a:tabLst>
                <a:tab pos="1155700" algn="l"/>
              </a:tabLst>
              <a:defRPr sz="2000" b="1"/>
            </a:pPr>
            <a:r>
              <a:t>L</a:t>
            </a:r>
            <a:r>
              <a:rPr sz="1800" b="0"/>
              <a:t>tb</a:t>
            </a:r>
            <a:r>
              <a:rPr b="0"/>
              <a:t>	:	Luas total lantai bangunan </a:t>
            </a:r>
          </a:p>
          <a:p>
            <a:pPr marL="1433512" indent="-1433512">
              <a:lnSpc>
                <a:spcPct val="80000"/>
              </a:lnSpc>
              <a:tabLst>
                <a:tab pos="1155700" algn="l"/>
              </a:tabLst>
              <a:defRPr sz="2000"/>
            </a:pPr>
            <a:r>
              <a:t>K	:	Koefisien jumlah lantai</a:t>
            </a:r>
          </a:p>
        </p:txBody>
      </p:sp>
      <p:sp>
        <p:nvSpPr>
          <p:cNvPr id="218" name="Rectangle 30"/>
          <p:cNvSpPr txBox="1"/>
          <p:nvPr/>
        </p:nvSpPr>
        <p:spPr>
          <a:xfrm>
            <a:off x="2616732" y="6272662"/>
            <a:ext cx="3051811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268288" indent="-268288">
              <a:lnSpc>
                <a:spcPct val="80000"/>
              </a:lnSpc>
              <a:defRPr sz="1600"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r>
              <a:t>PERPRES No. 73 Tahun 2011 Pasal 14</a:t>
            </a:r>
          </a:p>
        </p:txBody>
      </p:sp>
      <p:sp>
        <p:nvSpPr>
          <p:cNvPr id="219" name="TextBox 1"/>
          <p:cNvSpPr txBox="1"/>
          <p:nvPr/>
        </p:nvSpPr>
        <p:spPr>
          <a:xfrm>
            <a:off x="0" y="207296"/>
            <a:ext cx="9127068" cy="768097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BIAYA PEKERJAAN STANDAR</a:t>
            </a:r>
          </a:p>
        </p:txBody>
      </p:sp>
      <p:grpSp>
        <p:nvGrpSpPr>
          <p:cNvPr id="224" name="Group 7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222" name="Group 8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220" name="Rectangle 10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221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223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2" descr="Picture 2"/>
          <p:cNvPicPr>
            <a:picLocks noChangeAspect="1"/>
          </p:cNvPicPr>
          <p:nvPr/>
        </p:nvPicPr>
        <p:blipFill>
          <a:blip r:embed="rId2"/>
          <a:srcRect l="23351" r="51391"/>
          <a:stretch>
            <a:fillRect/>
          </a:stretch>
        </p:blipFill>
        <p:spPr>
          <a:xfrm>
            <a:off x="0" y="0"/>
            <a:ext cx="2309568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Rectangle 2"/>
          <p:cNvSpPr txBox="1">
            <a:spLocks noGrp="1"/>
          </p:cNvSpPr>
          <p:nvPr>
            <p:ph type="title"/>
          </p:nvPr>
        </p:nvSpPr>
        <p:spPr>
          <a:xfrm>
            <a:off x="2348922" y="1142701"/>
            <a:ext cx="6454823" cy="762001"/>
          </a:xfrm>
          <a:prstGeom prst="rect">
            <a:avLst/>
          </a:prstGeom>
        </p:spPr>
        <p:txBody>
          <a:bodyPr/>
          <a:lstStyle>
            <a:lvl1pPr>
              <a:defRPr sz="2400" b="1"/>
            </a:lvl1pPr>
          </a:lstStyle>
          <a:p>
            <a:r>
              <a:t>PEKERJAAN NON STANDAR Konstruksi Fisik</a:t>
            </a:r>
          </a:p>
        </p:txBody>
      </p:sp>
      <p:sp>
        <p:nvSpPr>
          <p:cNvPr id="228" name="Rectangle 4"/>
          <p:cNvSpPr txBox="1"/>
          <p:nvPr/>
        </p:nvSpPr>
        <p:spPr>
          <a:xfrm>
            <a:off x="2413138" y="1834343"/>
            <a:ext cx="6344885" cy="275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spcBef>
                <a:spcPts val="300"/>
              </a:spcBef>
            </a:pPr>
            <a:r>
              <a:t>Biaya </a:t>
            </a:r>
            <a:r>
              <a:rPr b="1"/>
              <a:t>nonstandar Pelaksanaan Konstruksi Fisik </a:t>
            </a:r>
            <a:r>
              <a:t>antara lain: alat pengondisian udara; elevator/escalator; tata suara (</a:t>
            </a:r>
            <a:r>
              <a:rPr i="1"/>
              <a:t>sound system</a:t>
            </a:r>
            <a:r>
              <a:t>); telepon dan PABX; instalasi IT (informasi &amp; teknologi); elektrikal (termasuk genset); sistem proteksi kebakaran; sistem penangkal petir khusus; instalasi pengolahan air limbah (IPAL) interior (termasuk furniture); gas pembakaran; gas medis; pencegahan bahaya rayap; fondasi dalam; fasilitas penyandang disabilitas; sarana/prasarana lingkungan; perizinan selain IMB, penyiapan dan pematangan lahan, BGH, penyambungan utilitas.</a:t>
            </a:r>
          </a:p>
        </p:txBody>
      </p:sp>
      <p:sp>
        <p:nvSpPr>
          <p:cNvPr id="229" name="Rectangle 5"/>
          <p:cNvSpPr txBox="1"/>
          <p:nvPr/>
        </p:nvSpPr>
        <p:spPr>
          <a:xfrm>
            <a:off x="2355287" y="4484785"/>
            <a:ext cx="6402737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0070C0"/>
                </a:solidFill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rPr dirty="0" err="1"/>
              <a:t>Biaya</a:t>
            </a:r>
            <a:r>
              <a:rPr dirty="0"/>
              <a:t> Pek. </a:t>
            </a:r>
            <a:r>
              <a:rPr dirty="0" err="1"/>
              <a:t>NonStandar</a:t>
            </a:r>
            <a:r>
              <a:rPr dirty="0"/>
              <a:t> = X% (</a:t>
            </a:r>
            <a:r>
              <a:rPr lang="en-US" dirty="0"/>
              <a:t>SHST</a:t>
            </a:r>
            <a:r>
              <a:rPr dirty="0"/>
              <a:t>) (</a:t>
            </a:r>
            <a:r>
              <a:rPr sz="2800" dirty="0"/>
              <a:t>K</a:t>
            </a:r>
            <a:r>
              <a:rPr dirty="0"/>
              <a:t>) (</a:t>
            </a:r>
            <a:r>
              <a:rPr sz="2800" dirty="0" err="1"/>
              <a:t>L</a:t>
            </a:r>
            <a:r>
              <a:rPr dirty="0" err="1"/>
              <a:t>tb</a:t>
            </a:r>
            <a:r>
              <a:rPr dirty="0"/>
              <a:t>)</a:t>
            </a:r>
          </a:p>
        </p:txBody>
      </p:sp>
      <p:sp>
        <p:nvSpPr>
          <p:cNvPr id="230" name="Rectangle 19"/>
          <p:cNvSpPr txBox="1"/>
          <p:nvPr/>
        </p:nvSpPr>
        <p:spPr>
          <a:xfrm>
            <a:off x="2385441" y="5053295"/>
            <a:ext cx="6059152" cy="153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347787" indent="-1347787" defTabSz="449262">
              <a:tabLst>
                <a:tab pos="1155700" algn="l"/>
              </a:tabLst>
              <a:defRPr sz="1600" b="1"/>
            </a:pPr>
            <a:r>
              <a:t>X%	:  </a:t>
            </a:r>
            <a:r>
              <a:rPr b="0"/>
              <a:t>Keseluruhan biaya nonstandar ditetapkan paling banyak </a:t>
            </a:r>
            <a:r>
              <a:t>150% (seratus lima puluh perseratus) </a:t>
            </a:r>
            <a:r>
              <a:rPr b="0"/>
              <a:t>dari keseluruhan biaya standar </a:t>
            </a:r>
          </a:p>
          <a:p>
            <a:pPr marL="1347787" indent="-1347787">
              <a:tabLst>
                <a:tab pos="1155700" algn="l"/>
              </a:tabLst>
              <a:defRPr sz="1600" b="1"/>
            </a:pPr>
            <a:r>
              <a:t>HSBGN</a:t>
            </a:r>
            <a:r>
              <a:rPr b="0"/>
              <a:t>	:	Standar Harga Satuan Tertinggi BGN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1347787" indent="-1347787">
              <a:tabLst>
                <a:tab pos="1155700" algn="l"/>
              </a:tabLst>
              <a:defRPr sz="1600" b="1"/>
            </a:pPr>
            <a:r>
              <a:t>L</a:t>
            </a:r>
            <a:r>
              <a:rPr b="0"/>
              <a:t>tb	:	Luas total lantai bangunan 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1347787" indent="-1347787">
              <a:tabLst>
                <a:tab pos="1155700" algn="l"/>
              </a:tabLst>
              <a:defRPr sz="1600"/>
            </a:pPr>
            <a:r>
              <a:t>K	:	Koefisien jumlah lantai</a:t>
            </a:r>
          </a:p>
        </p:txBody>
      </p:sp>
      <p:sp>
        <p:nvSpPr>
          <p:cNvPr id="231" name="TextBox 1"/>
          <p:cNvSpPr txBox="1"/>
          <p:nvPr/>
        </p:nvSpPr>
        <p:spPr>
          <a:xfrm>
            <a:off x="0" y="207296"/>
            <a:ext cx="9127068" cy="768097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BIAYA PEKERJAAN NON STANDAR</a:t>
            </a:r>
          </a:p>
        </p:txBody>
      </p:sp>
      <p:grpSp>
        <p:nvGrpSpPr>
          <p:cNvPr id="236" name="Group 7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234" name="Group 8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232" name="Rectangle 10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233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235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Box 9"/>
          <p:cNvSpPr txBox="1"/>
          <p:nvPr/>
        </p:nvSpPr>
        <p:spPr>
          <a:xfrm>
            <a:off x="393006" y="1285289"/>
            <a:ext cx="8325486" cy="5078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defRPr b="1"/>
            </a:pPr>
            <a:r>
              <a:rPr lang="id-ID" noProof="1"/>
              <a:t>Dokumen Pembiayaan Pembangunan Bangunan Gedung Negara mencakup:</a:t>
            </a:r>
          </a:p>
          <a:p>
            <a:pPr marL="273047" indent="-273047" algn="just">
              <a:buSzPct val="100000"/>
              <a:buAutoNum type="arabicPeriod"/>
              <a:defRPr b="1"/>
            </a:pPr>
            <a:r>
              <a:rPr lang="id-ID" noProof="1"/>
              <a:t>Biaya Konstruksi Fisik</a:t>
            </a:r>
          </a:p>
          <a:p>
            <a:pPr marL="287338" indent="-15875" algn="just"/>
            <a:r>
              <a:rPr lang="id-ID" noProof="1"/>
              <a:t>adalah pembiayaan pembangunan untuk pekerjaan STANDAR dan pekerjaan NON-STANDAR. Biaya pekerjaan non standar MAKSIMAL adalah 150% dari biaya pekerjaan standar.</a:t>
            </a:r>
          </a:p>
          <a:p>
            <a:pPr indent="273047" algn="just"/>
            <a:endParaRPr lang="id-ID" noProof="1"/>
          </a:p>
          <a:p>
            <a:pPr indent="273047" algn="just"/>
            <a:endParaRPr lang="id-ID" noProof="1"/>
          </a:p>
          <a:p>
            <a:pPr indent="273047" algn="just"/>
            <a:endParaRPr lang="id-ID" noProof="1"/>
          </a:p>
          <a:p>
            <a:pPr indent="273047" algn="just"/>
            <a:endParaRPr lang="id-ID" noProof="1"/>
          </a:p>
          <a:p>
            <a:pPr indent="273047" algn="just"/>
            <a:endParaRPr lang="id-ID" noProof="1"/>
          </a:p>
          <a:p>
            <a:pPr marL="273047" indent="-273047" algn="just">
              <a:buSzPct val="100000"/>
              <a:buAutoNum type="arabicPeriod" startAt="2"/>
              <a:tabLst>
                <a:tab pos="266700" algn="l"/>
              </a:tabLst>
              <a:defRPr b="1"/>
            </a:pPr>
            <a:r>
              <a:rPr lang="id-ID" noProof="1"/>
              <a:t>Biaya Perencanaan Konstruksi</a:t>
            </a:r>
          </a:p>
          <a:p>
            <a:pPr marL="273047" indent="-273047" algn="just">
              <a:buSzPct val="100000"/>
              <a:buAutoNum type="arabicPeriod" startAt="2"/>
              <a:tabLst>
                <a:tab pos="266700" algn="l"/>
              </a:tabLst>
              <a:defRPr b="1"/>
            </a:pPr>
            <a:r>
              <a:rPr lang="id-ID" noProof="1"/>
              <a:t>Biaya Pengawasan/Manajemen Konstruksi</a:t>
            </a:r>
          </a:p>
          <a:p>
            <a:pPr marL="273047" indent="-273047" algn="just">
              <a:buSzPct val="100000"/>
              <a:buAutoNum type="arabicPeriod" startAt="4"/>
              <a:tabLst>
                <a:tab pos="266700" algn="l"/>
              </a:tabLst>
              <a:defRPr b="1"/>
            </a:pPr>
            <a:r>
              <a:rPr lang="id-ID" noProof="1"/>
              <a:t>Biaya Pengelolaan Kegiatan</a:t>
            </a:r>
          </a:p>
          <a:p>
            <a:pPr indent="273047" algn="just"/>
            <a:r>
              <a:rPr lang="id-ID" noProof="1"/>
              <a:t>Besarnya biaya pengelolaan kegiatan, diperuntukkan bagi kegiatan operasional.</a:t>
            </a:r>
          </a:p>
          <a:p>
            <a:pPr algn="just"/>
            <a:endParaRPr lang="id-ID" noProof="1"/>
          </a:p>
          <a:p>
            <a:pPr algn="just"/>
            <a:r>
              <a:rPr lang="id-ID" noProof="1"/>
              <a:t>Besarnya nilai biaya PERENCANAAN dan PENGAWASAN/MANAJEMEN KONSTRUKSI &amp; PENGELOLAAN KEGIATAN, MAKSIMUM dihitung berdasarkan prosentase biaya terhadap Nilai Biaya Konstruksi Fisik.</a:t>
            </a:r>
          </a:p>
        </p:txBody>
      </p:sp>
      <p:sp>
        <p:nvSpPr>
          <p:cNvPr id="239" name="Text Box 17"/>
          <p:cNvSpPr txBox="1"/>
          <p:nvPr/>
        </p:nvSpPr>
        <p:spPr>
          <a:xfrm>
            <a:off x="712332" y="2889143"/>
            <a:ext cx="2219326" cy="901066"/>
          </a:xfrm>
          <a:prstGeom prst="rect">
            <a:avLst/>
          </a:prstGeom>
          <a:solidFill>
            <a:srgbClr val="A5A5A5"/>
          </a:solidFill>
          <a:ln>
            <a:solidFill>
              <a:srgbClr val="525252"/>
            </a:solidFill>
            <a:miter/>
          </a:ln>
          <a:effectLst>
            <a:outerShdw blurRad="63500" dist="38100" dir="2700000" rotWithShape="0">
              <a:srgbClr val="000000">
                <a:alpha val="39999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/>
            </a:pPr>
            <a:r>
              <a:t>BIAYA </a:t>
            </a:r>
          </a:p>
          <a:p>
            <a:pPr algn="ctr">
              <a:defRPr b="1"/>
            </a:pPr>
            <a:r>
              <a:t>KONTRUKSI FISIK </a:t>
            </a:r>
          </a:p>
          <a:p>
            <a:pPr algn="ctr">
              <a:defRPr b="1"/>
            </a:pPr>
            <a:r>
              <a:t>BGN</a:t>
            </a:r>
          </a:p>
        </p:txBody>
      </p:sp>
      <p:sp>
        <p:nvSpPr>
          <p:cNvPr id="240" name="Text Box 8"/>
          <p:cNvSpPr txBox="1"/>
          <p:nvPr/>
        </p:nvSpPr>
        <p:spPr>
          <a:xfrm>
            <a:off x="3517443" y="2849675"/>
            <a:ext cx="1939926" cy="901066"/>
          </a:xfrm>
          <a:prstGeom prst="rect">
            <a:avLst/>
          </a:prstGeom>
          <a:solidFill>
            <a:srgbClr val="A5A5A5"/>
          </a:solidFill>
          <a:ln>
            <a:solidFill>
              <a:srgbClr val="525252"/>
            </a:solidFill>
            <a:miter/>
          </a:ln>
          <a:effectLst>
            <a:outerShdw blurRad="63500" dist="38100" dir="2700000" rotWithShape="0">
              <a:srgbClr val="000000">
                <a:alpha val="39999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/>
            </a:lvl1pPr>
          </a:lstStyle>
          <a:p>
            <a:r>
              <a:t>BIAYA     PEKERJAAN STANDAR</a:t>
            </a:r>
          </a:p>
        </p:txBody>
      </p:sp>
      <p:sp>
        <p:nvSpPr>
          <p:cNvPr id="241" name="Text Box 9"/>
          <p:cNvSpPr txBox="1"/>
          <p:nvPr/>
        </p:nvSpPr>
        <p:spPr>
          <a:xfrm>
            <a:off x="6333669" y="2870469"/>
            <a:ext cx="2224088" cy="901066"/>
          </a:xfrm>
          <a:prstGeom prst="rect">
            <a:avLst/>
          </a:prstGeom>
          <a:solidFill>
            <a:srgbClr val="A5A5A5"/>
          </a:solidFill>
          <a:ln>
            <a:solidFill>
              <a:srgbClr val="525252"/>
            </a:solidFill>
            <a:miter/>
          </a:ln>
          <a:effectLst>
            <a:outerShdw blurRad="63500" dist="38100" dir="2700000" rotWithShape="0">
              <a:srgbClr val="000000">
                <a:alpha val="39999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/>
            </a:pPr>
            <a:r>
              <a:t>BIAYA </a:t>
            </a:r>
          </a:p>
          <a:p>
            <a:pPr algn="ctr">
              <a:defRPr b="1"/>
            </a:pPr>
            <a:r>
              <a:t>PEKERJAAN </a:t>
            </a:r>
          </a:p>
          <a:p>
            <a:pPr algn="ctr">
              <a:defRPr b="1"/>
            </a:pPr>
            <a:r>
              <a:t>NON-STANDAR</a:t>
            </a:r>
          </a:p>
        </p:txBody>
      </p:sp>
      <p:sp>
        <p:nvSpPr>
          <p:cNvPr id="242" name="Equal 20"/>
          <p:cNvSpPr/>
          <p:nvPr/>
        </p:nvSpPr>
        <p:spPr>
          <a:xfrm>
            <a:off x="3203888" y="3272275"/>
            <a:ext cx="171500" cy="146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8640"/>
                </a:lnTo>
                <a:lnTo>
                  <a:pt x="0" y="8640"/>
                </a:lnTo>
                <a:close/>
                <a:moveTo>
                  <a:pt x="0" y="12960"/>
                </a:moveTo>
                <a:lnTo>
                  <a:pt x="21600" y="1296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3" name="Plus 21"/>
          <p:cNvSpPr/>
          <p:nvPr/>
        </p:nvSpPr>
        <p:spPr>
          <a:xfrm>
            <a:off x="5838979" y="3244529"/>
            <a:ext cx="171500" cy="1819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543"/>
                </a:moveTo>
                <a:lnTo>
                  <a:pt x="7344" y="7543"/>
                </a:lnTo>
                <a:lnTo>
                  <a:pt x="7344" y="0"/>
                </a:lnTo>
                <a:lnTo>
                  <a:pt x="14256" y="0"/>
                </a:lnTo>
                <a:lnTo>
                  <a:pt x="14256" y="7543"/>
                </a:lnTo>
                <a:lnTo>
                  <a:pt x="21600" y="7543"/>
                </a:lnTo>
                <a:lnTo>
                  <a:pt x="21600" y="14057"/>
                </a:lnTo>
                <a:lnTo>
                  <a:pt x="14256" y="14057"/>
                </a:lnTo>
                <a:lnTo>
                  <a:pt x="14256" y="21600"/>
                </a:lnTo>
                <a:lnTo>
                  <a:pt x="7344" y="21600"/>
                </a:lnTo>
                <a:lnTo>
                  <a:pt x="7344" y="14057"/>
                </a:lnTo>
                <a:lnTo>
                  <a:pt x="0" y="14057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lide Number Placeholder 2"/>
          <p:cNvSpPr txBox="1">
            <a:spLocks noGrp="1"/>
          </p:cNvSpPr>
          <p:nvPr>
            <p:ph type="sldNum" sz="quarter" idx="4294967295"/>
          </p:nvPr>
        </p:nvSpPr>
        <p:spPr>
          <a:xfrm>
            <a:off x="8291328" y="6429694"/>
            <a:ext cx="224023" cy="2184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45" name="TextBox 1"/>
          <p:cNvSpPr txBox="1"/>
          <p:nvPr/>
        </p:nvSpPr>
        <p:spPr>
          <a:xfrm>
            <a:off x="0" y="207296"/>
            <a:ext cx="9127068" cy="768097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08710" defTabSz="665226">
              <a:lnSpc>
                <a:spcPct val="90000"/>
              </a:lnSpc>
              <a:defRPr sz="2328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 marL="1084263" indent="23813"/>
            <a:r>
              <a:rPr dirty="0"/>
              <a:t>PEMBIAYAAN PEMBANGUNAN BANGUNAN GEDUNG NEGARA</a:t>
            </a:r>
          </a:p>
        </p:txBody>
      </p:sp>
      <p:grpSp>
        <p:nvGrpSpPr>
          <p:cNvPr id="250" name="Group 7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248" name="Group 8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246" name="Rectangle 10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247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249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3841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43000">
              <a:defRPr sz="2400" b="1"/>
            </a:lvl1pPr>
          </a:lstStyle>
          <a:p>
            <a:r>
              <a:rPr dirty="0"/>
              <a:t>PENETAPAN </a:t>
            </a:r>
            <a:r>
              <a:rPr lang="en-US" dirty="0"/>
              <a:t>SHST</a:t>
            </a:r>
            <a:endParaRPr dirty="0"/>
          </a:p>
        </p:txBody>
      </p:sp>
      <p:grpSp>
        <p:nvGrpSpPr>
          <p:cNvPr id="257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255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253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254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256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8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136114" y="856560"/>
            <a:ext cx="7568933" cy="4455118"/>
          </a:xfrm>
          <a:prstGeom prst="rect">
            <a:avLst/>
          </a:prstGeom>
        </p:spPr>
        <p:txBody>
          <a:bodyPr anchor="ctr"/>
          <a:lstStyle/>
          <a:p>
            <a:pPr marL="0" indent="0">
              <a:lnSpc>
                <a:spcPct val="110000"/>
              </a:lnSpc>
              <a:buSzTx/>
              <a:buNone/>
              <a:defRPr sz="1800" b="1"/>
            </a:pPr>
            <a:r>
              <a:t>Pasal 15</a:t>
            </a:r>
          </a:p>
          <a:p>
            <a:pPr marL="514346" indent="-514346">
              <a:lnSpc>
                <a:spcPct val="110000"/>
              </a:lnSpc>
              <a:buFontTx/>
              <a:buAutoNum type="arabicParenR"/>
              <a:defRPr sz="1800"/>
            </a:pPr>
            <a:r>
              <a:t>Standar harga satuan tertinggi bangunan gedung negara sebagaimana dimaksud pada pasal 14 ayat (4) huruf a </a:t>
            </a:r>
            <a:r>
              <a:rPr b="1"/>
              <a:t>ditetapkan secara berkala oleh Bupati/Walikota</a:t>
            </a:r>
            <a:r>
              <a:t>.</a:t>
            </a:r>
          </a:p>
          <a:p>
            <a:pPr marL="514346" indent="-514346">
              <a:lnSpc>
                <a:spcPct val="110000"/>
              </a:lnSpc>
              <a:buFontTx/>
              <a:buAutoNum type="arabicParenR"/>
              <a:defRPr sz="1800"/>
            </a:pPr>
            <a:r>
              <a:t>Standar Harga satuan tertinggi bangunan gedung negara untuk provinsi </a:t>
            </a:r>
            <a:r>
              <a:rPr b="1"/>
              <a:t>DKI Jakarta ditetapkan oleh Gubernur</a:t>
            </a:r>
            <a:r>
              <a:t>.</a:t>
            </a:r>
          </a:p>
          <a:p>
            <a:pPr marL="514346" indent="-514346">
              <a:lnSpc>
                <a:spcPct val="110000"/>
              </a:lnSpc>
              <a:buFontTx/>
              <a:buAutoNum type="arabicParenR"/>
              <a:defRPr sz="1800"/>
            </a:pPr>
            <a:r>
              <a:t>Standar Harga satuan tertinggi bangunan gedung negara sebagaimana dimaksud pada ayat (1) dan ayat (2) dihitung berdasarkan formula perhitungan standar harga satuan tertinggi yang ditetapkan oleh Menteri.</a:t>
            </a:r>
          </a:p>
        </p:txBody>
      </p:sp>
      <p:sp>
        <p:nvSpPr>
          <p:cNvPr id="259" name="(PERPRES Nomor 73/2011 tentang Pembangunan Bangunan Gedung Negara)"/>
          <p:cNvSpPr txBox="1"/>
          <p:nvPr/>
        </p:nvSpPr>
        <p:spPr>
          <a:xfrm>
            <a:off x="-189111" y="4874741"/>
            <a:ext cx="8930939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indent="1143000" defTabSz="685800">
              <a:lnSpc>
                <a:spcPct val="90000"/>
              </a:lnSpc>
              <a:defRPr sz="1600" i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(PERPRES Nomor 73/2011 tentang Pembangunan Bangunan Gedung Negara)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roup 9"/>
          <p:cNvGrpSpPr/>
          <p:nvPr/>
        </p:nvGrpSpPr>
        <p:grpSpPr>
          <a:xfrm>
            <a:off x="425449" y="1412874"/>
            <a:ext cx="8213726" cy="5445126"/>
            <a:chOff x="0" y="0"/>
            <a:chExt cx="8213725" cy="5445125"/>
          </a:xfrm>
        </p:grpSpPr>
        <p:sp>
          <p:nvSpPr>
            <p:cNvPr id="261" name="Straight Connector 20"/>
            <p:cNvSpPr/>
            <p:nvPr/>
          </p:nvSpPr>
          <p:spPr>
            <a:xfrm flipH="1">
              <a:off x="4094162" y="0"/>
              <a:ext cx="1" cy="544512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" name="Straight Connector 23"/>
            <p:cNvSpPr/>
            <p:nvPr/>
          </p:nvSpPr>
          <p:spPr>
            <a:xfrm flipH="1">
              <a:off x="6148387" y="0"/>
              <a:ext cx="1" cy="544512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" name="Straight Connector 24"/>
            <p:cNvSpPr/>
            <p:nvPr/>
          </p:nvSpPr>
          <p:spPr>
            <a:xfrm flipH="1">
              <a:off x="8213724" y="0"/>
              <a:ext cx="1" cy="544512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" name="Straight Connector 4"/>
            <p:cNvSpPr/>
            <p:nvPr/>
          </p:nvSpPr>
          <p:spPr>
            <a:xfrm flipH="1">
              <a:off x="2082799" y="0"/>
              <a:ext cx="1" cy="544512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5" name="Straight Connector 15"/>
            <p:cNvSpPr/>
            <p:nvPr/>
          </p:nvSpPr>
          <p:spPr>
            <a:xfrm flipH="1">
              <a:off x="-1" y="0"/>
              <a:ext cx="1" cy="544512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69" name="Content Placeholder 2"/>
          <p:cNvGrpSpPr/>
          <p:nvPr/>
        </p:nvGrpSpPr>
        <p:grpSpPr>
          <a:xfrm>
            <a:off x="1387626" y="2660074"/>
            <a:ext cx="1121077" cy="1412531"/>
            <a:chOff x="-1" y="-1"/>
            <a:chExt cx="1121075" cy="1412529"/>
          </a:xfrm>
        </p:grpSpPr>
        <p:sp>
          <p:nvSpPr>
            <p:cNvPr id="267" name="Rectangle"/>
            <p:cNvSpPr/>
            <p:nvPr/>
          </p:nvSpPr>
          <p:spPr>
            <a:xfrm>
              <a:off x="-1" y="-1"/>
              <a:ext cx="1121075" cy="1412529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 defTabSz="685800">
                <a:defRPr sz="1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Penetapan HSBGN…"/>
            <p:cNvSpPr txBox="1"/>
            <p:nvPr/>
          </p:nvSpPr>
          <p:spPr>
            <a:xfrm>
              <a:off x="45719" y="673867"/>
              <a:ext cx="1029635" cy="738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/>
            <a:p>
              <a:pPr algn="ctr" defTabSz="685800">
                <a:defRPr sz="1400" b="1">
                  <a:solidFill>
                    <a:srgbClr val="FFFFFF"/>
                  </a:solidFill>
                </a:defRPr>
              </a:pPr>
              <a:r>
                <a:rPr dirty="0" err="1"/>
                <a:t>Penetapan</a:t>
              </a:r>
              <a:r>
                <a:rPr dirty="0"/>
                <a:t> </a:t>
              </a:r>
              <a:r>
                <a:rPr lang="en-US" dirty="0"/>
                <a:t>SHST</a:t>
              </a:r>
              <a:r>
                <a:rPr dirty="0"/>
                <a:t> </a:t>
              </a:r>
              <a:endParaRPr sz="2100" dirty="0"/>
            </a:p>
            <a:p>
              <a:pPr algn="ctr" defTabSz="685800">
                <a:defRPr sz="1400" b="1">
                  <a:solidFill>
                    <a:srgbClr val="FFFFFF"/>
                  </a:solidFill>
                </a:defRPr>
              </a:pPr>
              <a:r>
                <a:rPr dirty="0"/>
                <a:t>202</a:t>
              </a:r>
              <a:r>
                <a:rPr lang="en-US" dirty="0"/>
                <a:t>2</a:t>
              </a:r>
              <a:endParaRPr dirty="0"/>
            </a:p>
          </p:txBody>
        </p:sp>
      </p:grpSp>
      <p:grpSp>
        <p:nvGrpSpPr>
          <p:cNvPr id="272" name="Content Placeholder 2"/>
          <p:cNvGrpSpPr/>
          <p:nvPr/>
        </p:nvGrpSpPr>
        <p:grpSpPr>
          <a:xfrm>
            <a:off x="6580189" y="2652141"/>
            <a:ext cx="2058987" cy="503238"/>
            <a:chOff x="0" y="0"/>
            <a:chExt cx="2058985" cy="503237"/>
          </a:xfrm>
        </p:grpSpPr>
        <p:sp>
          <p:nvSpPr>
            <p:cNvPr id="270" name="Rectangle"/>
            <p:cNvSpPr/>
            <p:nvPr/>
          </p:nvSpPr>
          <p:spPr>
            <a:xfrm>
              <a:off x="0" y="-1"/>
              <a:ext cx="2058986" cy="503239"/>
            </a:xfrm>
            <a:prstGeom prst="rect">
              <a:avLst/>
            </a:prstGeom>
            <a:solidFill>
              <a:srgbClr val="276F8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85800">
                <a:defRPr sz="1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Pelaksanaan…"/>
            <p:cNvSpPr txBox="1"/>
            <p:nvPr/>
          </p:nvSpPr>
          <p:spPr>
            <a:xfrm>
              <a:off x="45720" y="2698"/>
              <a:ext cx="1967547" cy="497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 defTabSz="685800">
                <a:defRPr sz="1400" b="1">
                  <a:solidFill>
                    <a:srgbClr val="FFFFFF"/>
                  </a:solidFill>
                </a:defRPr>
              </a:pPr>
              <a:r>
                <a:t>Pelaksanaan </a:t>
              </a:r>
              <a:endParaRPr sz="2100"/>
            </a:p>
            <a:p>
              <a:pPr algn="ctr" defTabSz="685800">
                <a:defRPr sz="1400" b="1">
                  <a:solidFill>
                    <a:srgbClr val="FFFFFF"/>
                  </a:solidFill>
                </a:defRPr>
              </a:pPr>
              <a:r>
                <a:t>Konstruksi Fisik</a:t>
              </a:r>
            </a:p>
          </p:txBody>
        </p:sp>
      </p:grpSp>
      <p:sp>
        <p:nvSpPr>
          <p:cNvPr id="273" name="Rectangle"/>
          <p:cNvSpPr/>
          <p:nvPr/>
        </p:nvSpPr>
        <p:spPr>
          <a:xfrm>
            <a:off x="3271839" y="5169477"/>
            <a:ext cx="1352549" cy="830995"/>
          </a:xfrm>
          <a:prstGeom prst="rect">
            <a:avLst/>
          </a:prstGeom>
          <a:solidFill>
            <a:srgbClr val="3A8F9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 defTabSz="685800">
              <a:defRPr sz="1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4" name="Analisis kebutuhan biaya Perawatan BGN"/>
          <p:cNvSpPr txBox="1"/>
          <p:nvPr/>
        </p:nvSpPr>
        <p:spPr>
          <a:xfrm>
            <a:off x="3317558" y="5173513"/>
            <a:ext cx="1261111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19" rIns="45719" bIns="45719" numCol="1" anchor="ctr">
            <a:spAutoFit/>
          </a:bodyPr>
          <a:lstStyle>
            <a:lvl1pPr algn="ctr" defTabSz="685800">
              <a:defRPr sz="1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Analisis</a:t>
            </a:r>
            <a:r>
              <a:rPr dirty="0"/>
              <a:t> </a:t>
            </a:r>
            <a:r>
              <a:rPr dirty="0" err="1"/>
              <a:t>kebutuhan</a:t>
            </a:r>
            <a:r>
              <a:rPr dirty="0"/>
              <a:t> </a:t>
            </a:r>
            <a:r>
              <a:rPr dirty="0" err="1"/>
              <a:t>biaya</a:t>
            </a:r>
            <a:r>
              <a:rPr dirty="0"/>
              <a:t> </a:t>
            </a:r>
            <a:r>
              <a:rPr lang="en-US" dirty="0"/>
              <a:t>Pembangunan </a:t>
            </a:r>
            <a:r>
              <a:rPr dirty="0"/>
              <a:t>BGN</a:t>
            </a:r>
          </a:p>
        </p:txBody>
      </p:sp>
      <p:grpSp>
        <p:nvGrpSpPr>
          <p:cNvPr id="278" name="Content Placeholder 2"/>
          <p:cNvGrpSpPr/>
          <p:nvPr/>
        </p:nvGrpSpPr>
        <p:grpSpPr>
          <a:xfrm>
            <a:off x="4524376" y="2652141"/>
            <a:ext cx="2286001" cy="503238"/>
            <a:chOff x="0" y="0"/>
            <a:chExt cx="2286000" cy="503237"/>
          </a:xfrm>
        </p:grpSpPr>
        <p:sp>
          <p:nvSpPr>
            <p:cNvPr id="276" name="Shape"/>
            <p:cNvSpPr/>
            <p:nvPr/>
          </p:nvSpPr>
          <p:spPr>
            <a:xfrm>
              <a:off x="0" y="-1"/>
              <a:ext cx="2286000" cy="503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9223" y="0"/>
                  </a:lnTo>
                  <a:lnTo>
                    <a:pt x="21600" y="10800"/>
                  </a:lnTo>
                  <a:lnTo>
                    <a:pt x="19223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3A8F9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85800">
                <a:defRPr sz="1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Perencanaan…"/>
            <p:cNvSpPr txBox="1"/>
            <p:nvPr/>
          </p:nvSpPr>
          <p:spPr>
            <a:xfrm>
              <a:off x="45719" y="2698"/>
              <a:ext cx="2068753" cy="497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 defTabSz="685800">
                <a:defRPr sz="1400">
                  <a:solidFill>
                    <a:srgbClr val="FFFFFF"/>
                  </a:solidFill>
                </a:defRPr>
              </a:pPr>
              <a:r>
                <a:t>Perencanaan </a:t>
              </a:r>
              <a:endParaRPr sz="2100"/>
            </a:p>
            <a:p>
              <a:pPr algn="ctr" defTabSz="685800">
                <a:defRPr sz="1400">
                  <a:solidFill>
                    <a:srgbClr val="FFFFFF"/>
                  </a:solidFill>
                </a:defRPr>
              </a:pPr>
              <a:r>
                <a:t>Teknis Konstruksi</a:t>
              </a:r>
            </a:p>
          </p:txBody>
        </p:sp>
      </p:grpSp>
      <p:sp>
        <p:nvSpPr>
          <p:cNvPr id="279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442913" y="1355007"/>
            <a:ext cx="2065336" cy="4699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b="1"/>
            </a:lvl1pPr>
          </a:lstStyle>
          <a:p>
            <a:r>
              <a:rPr dirty="0"/>
              <a:t>20</a:t>
            </a:r>
            <a:r>
              <a:rPr lang="en-US" dirty="0"/>
              <a:t>21</a:t>
            </a:r>
            <a:endParaRPr dirty="0"/>
          </a:p>
        </p:txBody>
      </p:sp>
      <p:sp>
        <p:nvSpPr>
          <p:cNvPr id="280" name="Content Placeholder 2"/>
          <p:cNvSpPr txBox="1"/>
          <p:nvPr/>
        </p:nvSpPr>
        <p:spPr>
          <a:xfrm>
            <a:off x="2553970" y="1355007"/>
            <a:ext cx="1919924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algn="ctr" defTabSz="685800">
              <a:defRPr sz="2100" b="1"/>
            </a:lvl1pPr>
          </a:lstStyle>
          <a:p>
            <a:r>
              <a:rPr dirty="0"/>
              <a:t>202</a:t>
            </a:r>
            <a:r>
              <a:rPr lang="en-US" dirty="0"/>
              <a:t>2</a:t>
            </a:r>
            <a:endParaRPr dirty="0"/>
          </a:p>
        </p:txBody>
      </p:sp>
      <p:sp>
        <p:nvSpPr>
          <p:cNvPr id="281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8291328" y="6429694"/>
            <a:ext cx="224023" cy="2184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82" name="Content Placeholder 2"/>
          <p:cNvSpPr txBox="1"/>
          <p:nvPr/>
        </p:nvSpPr>
        <p:spPr>
          <a:xfrm>
            <a:off x="4570096" y="1382209"/>
            <a:ext cx="1919924" cy="415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 defTabSz="685800">
              <a:defRPr sz="2100" b="1"/>
            </a:lvl1pPr>
          </a:lstStyle>
          <a:p>
            <a:r>
              <a:rPr dirty="0"/>
              <a:t>202</a:t>
            </a:r>
            <a:r>
              <a:rPr lang="en-US" dirty="0"/>
              <a:t>3</a:t>
            </a:r>
            <a:endParaRPr dirty="0"/>
          </a:p>
        </p:txBody>
      </p:sp>
      <p:sp>
        <p:nvSpPr>
          <p:cNvPr id="283" name="Content Placeholder 2"/>
          <p:cNvSpPr txBox="1"/>
          <p:nvPr/>
        </p:nvSpPr>
        <p:spPr>
          <a:xfrm>
            <a:off x="6586220" y="1382209"/>
            <a:ext cx="1919924" cy="415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 defTabSz="685800">
              <a:defRPr sz="2100" b="1"/>
            </a:lvl1pPr>
          </a:lstStyle>
          <a:p>
            <a:r>
              <a:rPr dirty="0"/>
              <a:t>202</a:t>
            </a:r>
            <a:r>
              <a:rPr lang="en-US" dirty="0"/>
              <a:t>4</a:t>
            </a:r>
            <a:endParaRPr dirty="0"/>
          </a:p>
        </p:txBody>
      </p:sp>
      <p:grpSp>
        <p:nvGrpSpPr>
          <p:cNvPr id="286" name="Content Placeholder 2"/>
          <p:cNvGrpSpPr/>
          <p:nvPr/>
        </p:nvGrpSpPr>
        <p:grpSpPr>
          <a:xfrm>
            <a:off x="3271839" y="6084467"/>
            <a:ext cx="1300163" cy="552451"/>
            <a:chOff x="0" y="0"/>
            <a:chExt cx="1300162" cy="552450"/>
          </a:xfrm>
        </p:grpSpPr>
        <p:sp>
          <p:nvSpPr>
            <p:cNvPr id="284" name="Rectangle"/>
            <p:cNvSpPr/>
            <p:nvPr/>
          </p:nvSpPr>
          <p:spPr>
            <a:xfrm>
              <a:off x="-1" y="0"/>
              <a:ext cx="1300164" cy="552450"/>
            </a:xfrm>
            <a:prstGeom prst="rect">
              <a:avLst/>
            </a:prstGeom>
            <a:solidFill>
              <a:srgbClr val="3A8F9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85800">
                <a:defRPr sz="1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Penentuan Nilai berdiri BGN"/>
            <p:cNvSpPr txBox="1"/>
            <p:nvPr/>
          </p:nvSpPr>
          <p:spPr>
            <a:xfrm>
              <a:off x="45719" y="52705"/>
              <a:ext cx="1208724" cy="4470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85800">
                <a:defRPr sz="1200">
                  <a:solidFill>
                    <a:srgbClr val="FFFFFF"/>
                  </a:solidFill>
                </a:defRPr>
              </a:lvl1pPr>
            </a:lstStyle>
            <a:p>
              <a:r>
                <a:t>Penentuan Nilai berdiri BGN</a:t>
              </a:r>
            </a:p>
          </p:txBody>
        </p:sp>
      </p:grpSp>
      <p:grpSp>
        <p:nvGrpSpPr>
          <p:cNvPr id="289" name="Rectangle 7"/>
          <p:cNvGrpSpPr/>
          <p:nvPr/>
        </p:nvGrpSpPr>
        <p:grpSpPr>
          <a:xfrm>
            <a:off x="3200400" y="3192956"/>
            <a:ext cx="3341412" cy="1210858"/>
            <a:chOff x="0" y="0"/>
            <a:chExt cx="2419346" cy="1210857"/>
          </a:xfrm>
        </p:grpSpPr>
        <p:sp>
          <p:nvSpPr>
            <p:cNvPr id="287" name="Rectangle"/>
            <p:cNvSpPr/>
            <p:nvPr/>
          </p:nvSpPr>
          <p:spPr>
            <a:xfrm>
              <a:off x="-1" y="-1"/>
              <a:ext cx="2419348" cy="1210859"/>
            </a:xfrm>
            <a:prstGeom prst="rect">
              <a:avLst/>
            </a:prstGeom>
            <a:solidFill>
              <a:srgbClr val="9BD3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795">
                <a:lnSpc>
                  <a:spcPct val="90000"/>
                </a:lnSpc>
                <a:spcBef>
                  <a:spcPts val="300"/>
                </a:spcBef>
                <a:defRPr sz="1100"/>
              </a:pPr>
              <a:endParaRPr/>
            </a:p>
          </p:txBody>
        </p:sp>
        <p:sp>
          <p:nvSpPr>
            <p:cNvPr id="288" name="dokumen pembiayaan :…"/>
            <p:cNvSpPr txBox="1"/>
            <p:nvPr/>
          </p:nvSpPr>
          <p:spPr>
            <a:xfrm>
              <a:off x="45719" y="56788"/>
              <a:ext cx="2327908" cy="10972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defTabSz="685795">
                <a:defRPr sz="1100"/>
              </a:pPr>
              <a:r>
                <a:t>dokumen pembiayaan :</a:t>
              </a:r>
            </a:p>
            <a:p>
              <a:pPr marL="171448" lvl="1" indent="-171448" defTabSz="685795">
                <a:lnSpc>
                  <a:spcPct val="90000"/>
                </a:lnSpc>
                <a:spcBef>
                  <a:spcPts val="300"/>
                </a:spcBef>
                <a:buSzPct val="100000"/>
                <a:buFont typeface="Arial"/>
                <a:buChar char="•"/>
                <a:defRPr sz="1100"/>
              </a:pPr>
              <a:r>
                <a:t>Biaya pelaksanaan konstruksi, </a:t>
              </a:r>
            </a:p>
            <a:p>
              <a:pPr marL="171448" lvl="1" indent="-171448" defTabSz="685795">
                <a:lnSpc>
                  <a:spcPct val="90000"/>
                </a:lnSpc>
                <a:spcBef>
                  <a:spcPts val="300"/>
                </a:spcBef>
                <a:buSzPct val="100000"/>
                <a:buFont typeface="Arial"/>
                <a:buChar char="•"/>
                <a:defRPr sz="1100"/>
              </a:pPr>
              <a:r>
                <a:t>Biaya perencanaan konstruksi,</a:t>
              </a:r>
            </a:p>
            <a:p>
              <a:pPr marL="171448" lvl="1" indent="-171448" defTabSz="685795">
                <a:lnSpc>
                  <a:spcPct val="90000"/>
                </a:lnSpc>
                <a:spcBef>
                  <a:spcPts val="300"/>
                </a:spcBef>
                <a:buSzPct val="100000"/>
                <a:buFont typeface="Arial"/>
                <a:buChar char="•"/>
                <a:defRPr sz="1100"/>
              </a:pPr>
              <a:r>
                <a:t>Biaya pengawasan konstruksi / MK, dan </a:t>
              </a:r>
            </a:p>
            <a:p>
              <a:pPr marL="171448" lvl="1" indent="-171448" defTabSz="685795">
                <a:lnSpc>
                  <a:spcPct val="90000"/>
                </a:lnSpc>
                <a:spcBef>
                  <a:spcPts val="300"/>
                </a:spcBef>
                <a:buSzPct val="100000"/>
                <a:buFont typeface="Arial"/>
                <a:buChar char="•"/>
                <a:defRPr sz="1100"/>
              </a:pPr>
              <a:r>
                <a:t>Biaya pengelolaan kegiatan</a:t>
              </a:r>
            </a:p>
          </p:txBody>
        </p:sp>
      </p:grpSp>
      <p:grpSp>
        <p:nvGrpSpPr>
          <p:cNvPr id="292" name="Content Placeholder 2"/>
          <p:cNvGrpSpPr/>
          <p:nvPr/>
        </p:nvGrpSpPr>
        <p:grpSpPr>
          <a:xfrm>
            <a:off x="4576764" y="5169477"/>
            <a:ext cx="1938338" cy="817159"/>
            <a:chOff x="0" y="0"/>
            <a:chExt cx="1938336" cy="609600"/>
          </a:xfrm>
        </p:grpSpPr>
        <p:sp>
          <p:nvSpPr>
            <p:cNvPr id="290" name="Rectangle"/>
            <p:cNvSpPr/>
            <p:nvPr/>
          </p:nvSpPr>
          <p:spPr>
            <a:xfrm>
              <a:off x="0" y="0"/>
              <a:ext cx="1938336" cy="609600"/>
            </a:xfrm>
            <a:prstGeom prst="rect">
              <a:avLst/>
            </a:prstGeom>
            <a:solidFill>
              <a:srgbClr val="BCE2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85800">
                <a:defRPr sz="1600"/>
              </a:pPr>
              <a:endParaRPr/>
            </a:p>
          </p:txBody>
        </p:sp>
        <p:sp>
          <p:nvSpPr>
            <p:cNvPr id="291" name="Perawatan BGN"/>
            <p:cNvSpPr txBox="1"/>
            <p:nvPr/>
          </p:nvSpPr>
          <p:spPr>
            <a:xfrm>
              <a:off x="45720" y="200011"/>
              <a:ext cx="1846897" cy="2095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85800">
                <a:defRPr sz="1600"/>
              </a:lvl1pPr>
            </a:lstStyle>
            <a:p>
              <a:r>
                <a:rPr lang="en-US" dirty="0"/>
                <a:t>Pembangunan </a:t>
              </a:r>
              <a:r>
                <a:rPr dirty="0"/>
                <a:t>BGN</a:t>
              </a:r>
            </a:p>
          </p:txBody>
        </p:sp>
      </p:grpSp>
      <p:grpSp>
        <p:nvGrpSpPr>
          <p:cNvPr id="295" name="Content Placeholder 2"/>
          <p:cNvGrpSpPr/>
          <p:nvPr/>
        </p:nvGrpSpPr>
        <p:grpSpPr>
          <a:xfrm>
            <a:off x="4578349" y="6084467"/>
            <a:ext cx="1938340" cy="552451"/>
            <a:chOff x="0" y="0"/>
            <a:chExt cx="1938338" cy="552450"/>
          </a:xfrm>
        </p:grpSpPr>
        <p:sp>
          <p:nvSpPr>
            <p:cNvPr id="293" name="Rectangle"/>
            <p:cNvSpPr/>
            <p:nvPr/>
          </p:nvSpPr>
          <p:spPr>
            <a:xfrm>
              <a:off x="-1" y="0"/>
              <a:ext cx="1938340" cy="552450"/>
            </a:xfrm>
            <a:prstGeom prst="rect">
              <a:avLst/>
            </a:prstGeom>
            <a:solidFill>
              <a:srgbClr val="BCE2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85800">
                <a:defRPr sz="1600"/>
              </a:pPr>
              <a:endParaRPr/>
            </a:p>
          </p:txBody>
        </p:sp>
        <p:sp>
          <p:nvSpPr>
            <p:cNvPr id="294" name="Penghapusan BGN"/>
            <p:cNvSpPr txBox="1"/>
            <p:nvPr/>
          </p:nvSpPr>
          <p:spPr>
            <a:xfrm>
              <a:off x="45719" y="109854"/>
              <a:ext cx="1846900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85800">
                <a:defRPr sz="1600"/>
              </a:lvl1pPr>
            </a:lstStyle>
            <a:p>
              <a:r>
                <a:t>Penghapusan BGN</a:t>
              </a:r>
            </a:p>
          </p:txBody>
        </p:sp>
      </p:grpSp>
      <p:grpSp>
        <p:nvGrpSpPr>
          <p:cNvPr id="298" name="Content Placeholder 2"/>
          <p:cNvGrpSpPr/>
          <p:nvPr/>
        </p:nvGrpSpPr>
        <p:grpSpPr>
          <a:xfrm>
            <a:off x="3200400" y="2652141"/>
            <a:ext cx="1560514" cy="503238"/>
            <a:chOff x="0" y="0"/>
            <a:chExt cx="1560512" cy="503237"/>
          </a:xfrm>
        </p:grpSpPr>
        <p:sp>
          <p:nvSpPr>
            <p:cNvPr id="296" name="Shape"/>
            <p:cNvSpPr/>
            <p:nvPr/>
          </p:nvSpPr>
          <p:spPr>
            <a:xfrm>
              <a:off x="0" y="-1"/>
              <a:ext cx="1560513" cy="503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8117" y="0"/>
                  </a:lnTo>
                  <a:lnTo>
                    <a:pt x="21600" y="10800"/>
                  </a:lnTo>
                  <a:lnTo>
                    <a:pt x="18117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BD3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85800">
                <a:defRPr sz="2100"/>
              </a:pPr>
              <a:endParaRPr/>
            </a:p>
          </p:txBody>
        </p:sp>
        <p:sp>
          <p:nvSpPr>
            <p:cNvPr id="297" name="Perencanaan program"/>
            <p:cNvSpPr txBox="1"/>
            <p:nvPr/>
          </p:nvSpPr>
          <p:spPr>
            <a:xfrm>
              <a:off x="45719" y="2698"/>
              <a:ext cx="1343266" cy="497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85800">
                <a:defRPr sz="1400" b="1"/>
              </a:lvl1pPr>
            </a:lstStyle>
            <a:p>
              <a:r>
                <a:t>Perencanaan program</a:t>
              </a:r>
            </a:p>
          </p:txBody>
        </p:sp>
      </p:grpSp>
      <p:grpSp>
        <p:nvGrpSpPr>
          <p:cNvPr id="301" name="Flowchart: Document 11"/>
          <p:cNvGrpSpPr/>
          <p:nvPr/>
        </p:nvGrpSpPr>
        <p:grpSpPr>
          <a:xfrm>
            <a:off x="1941116" y="2367977"/>
            <a:ext cx="972344" cy="817752"/>
            <a:chOff x="0" y="0"/>
            <a:chExt cx="972343" cy="817750"/>
          </a:xfrm>
        </p:grpSpPr>
        <p:sp>
          <p:nvSpPr>
            <p:cNvPr id="299" name="Shape"/>
            <p:cNvSpPr/>
            <p:nvPr/>
          </p:nvSpPr>
          <p:spPr>
            <a:xfrm>
              <a:off x="0" y="0"/>
              <a:ext cx="972343" cy="8177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55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641"/>
                  </a:lnTo>
                  <a:cubicBezTo>
                    <a:pt x="10800" y="15641"/>
                    <a:pt x="10800" y="21600"/>
                    <a:pt x="0" y="18214"/>
                  </a:cubicBezTo>
                  <a:close/>
                </a:path>
              </a:pathLst>
            </a:custGeom>
            <a:solidFill>
              <a:srgbClr val="FF660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HSBGN"/>
            <p:cNvSpPr txBox="1"/>
            <p:nvPr/>
          </p:nvSpPr>
          <p:spPr>
            <a:xfrm>
              <a:off x="45719" y="0"/>
              <a:ext cx="880904" cy="369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b="1">
                  <a:solidFill>
                    <a:srgbClr val="FFFFFF"/>
                  </a:solidFill>
                </a:defRPr>
              </a:lvl1pPr>
            </a:lstStyle>
            <a:p>
              <a:r>
                <a:rPr lang="en-US" dirty="0"/>
                <a:t>SHST</a:t>
              </a:r>
              <a:endParaRPr dirty="0"/>
            </a:p>
          </p:txBody>
        </p:sp>
      </p:grpSp>
      <p:grpSp>
        <p:nvGrpSpPr>
          <p:cNvPr id="304" name="Content Placeholder 2"/>
          <p:cNvGrpSpPr/>
          <p:nvPr/>
        </p:nvGrpSpPr>
        <p:grpSpPr>
          <a:xfrm>
            <a:off x="406399" y="2649293"/>
            <a:ext cx="1704977" cy="523218"/>
            <a:chOff x="-1" y="-10783"/>
            <a:chExt cx="1704975" cy="523217"/>
          </a:xfrm>
        </p:grpSpPr>
        <p:sp>
          <p:nvSpPr>
            <p:cNvPr id="302" name="Shape"/>
            <p:cNvSpPr/>
            <p:nvPr/>
          </p:nvSpPr>
          <p:spPr>
            <a:xfrm>
              <a:off x="-1" y="0"/>
              <a:ext cx="1704975" cy="501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002" y="0"/>
                  </a:lnTo>
                  <a:lnTo>
                    <a:pt x="21600" y="10800"/>
                  </a:lnTo>
                  <a:lnTo>
                    <a:pt x="20002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B0F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85800"/>
              <a:endParaRPr/>
            </a:p>
          </p:txBody>
        </p:sp>
        <p:sp>
          <p:nvSpPr>
            <p:cNvPr id="303" name="Survey…"/>
            <p:cNvSpPr txBox="1"/>
            <p:nvPr/>
          </p:nvSpPr>
          <p:spPr>
            <a:xfrm>
              <a:off x="45719" y="-10783"/>
              <a:ext cx="1550483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 defTabSz="685800">
                <a:defRPr sz="1400" b="1">
                  <a:solidFill>
                    <a:srgbClr val="FFFFFF"/>
                  </a:solidFill>
                </a:defRPr>
              </a:pPr>
              <a:r>
                <a:rPr dirty="0"/>
                <a:t>Survey </a:t>
              </a:r>
            </a:p>
            <a:p>
              <a:pPr algn="ctr" defTabSz="685800">
                <a:defRPr sz="1400" b="1">
                  <a:solidFill>
                    <a:srgbClr val="FFFFFF"/>
                  </a:solidFill>
                </a:defRPr>
              </a:pPr>
              <a:r>
                <a:rPr dirty="0"/>
                <a:t>Harga </a:t>
              </a:r>
              <a:r>
                <a:rPr lang="en-US" dirty="0"/>
                <a:t>SHST</a:t>
              </a:r>
              <a:endParaRPr dirty="0"/>
            </a:p>
          </p:txBody>
        </p:sp>
      </p:grpSp>
      <p:sp>
        <p:nvSpPr>
          <p:cNvPr id="305" name="Straight Arrow Connector 13"/>
          <p:cNvSpPr/>
          <p:nvPr/>
        </p:nvSpPr>
        <p:spPr>
          <a:xfrm>
            <a:off x="2905126" y="2903759"/>
            <a:ext cx="295275" cy="1"/>
          </a:xfrm>
          <a:prstGeom prst="line">
            <a:avLst/>
          </a:prstGeom>
          <a:ln w="381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6" name="Connector: Elbow 21"/>
          <p:cNvSpPr/>
          <p:nvPr/>
        </p:nvSpPr>
        <p:spPr>
          <a:xfrm rot="16200000" flipH="1">
            <a:off x="1880256" y="3984266"/>
            <a:ext cx="2311675" cy="4714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38100">
            <a:solidFill>
              <a:schemeClr val="accent1"/>
            </a:solidFill>
            <a:miter/>
            <a:tailEnd type="triangle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07" name="Connector: Elbow 33"/>
          <p:cNvSpPr/>
          <p:nvPr/>
        </p:nvSpPr>
        <p:spPr>
          <a:xfrm rot="16200000" flipH="1">
            <a:off x="1332118" y="4371274"/>
            <a:ext cx="3246822" cy="6326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38100">
            <a:solidFill>
              <a:schemeClr val="accent1"/>
            </a:solidFill>
            <a:miter/>
            <a:tailEnd type="triangle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08" name="Title 8"/>
          <p:cNvSpPr txBox="1"/>
          <p:nvPr/>
        </p:nvSpPr>
        <p:spPr>
          <a:xfrm>
            <a:off x="0" y="205589"/>
            <a:ext cx="9144000" cy="755725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FUNGSI </a:t>
            </a:r>
            <a:r>
              <a:rPr lang="en-US" dirty="0"/>
              <a:t>SHST</a:t>
            </a:r>
            <a:r>
              <a:rPr dirty="0"/>
              <a:t> DALAM PEMBANGUNAN BGN</a:t>
            </a:r>
          </a:p>
        </p:txBody>
      </p:sp>
      <p:grpSp>
        <p:nvGrpSpPr>
          <p:cNvPr id="313" name="Group 5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311" name="Group 6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309" name="Rectangle 8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10" name="Freeform 10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312" name="Freeform 7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5" name="Connector: Elbow 21">
            <a:extLst>
              <a:ext uri="{FF2B5EF4-FFF2-40B4-BE49-F238E27FC236}">
                <a16:creationId xmlns:a16="http://schemas.microsoft.com/office/drawing/2014/main" id="{F4B18719-2A84-4841-96DF-873AC00C0DC5}"/>
              </a:ext>
            </a:extLst>
          </p:cNvPr>
          <p:cNvSpPr/>
          <p:nvPr/>
        </p:nvSpPr>
        <p:spPr>
          <a:xfrm rot="16200000" flipH="1">
            <a:off x="2175316" y="3767019"/>
            <a:ext cx="1826351" cy="315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38100">
            <a:solidFill>
              <a:schemeClr val="accent1"/>
            </a:solidFill>
            <a:miter/>
            <a:tailEnd type="triangle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56" name="Content Placeholder 2">
            <a:extLst>
              <a:ext uri="{FF2B5EF4-FFF2-40B4-BE49-F238E27FC236}">
                <a16:creationId xmlns:a16="http://schemas.microsoft.com/office/drawing/2014/main" id="{5249C91B-90D5-4CCE-973F-EBA63BFAE9E9}"/>
              </a:ext>
            </a:extLst>
          </p:cNvPr>
          <p:cNvGrpSpPr/>
          <p:nvPr/>
        </p:nvGrpSpPr>
        <p:grpSpPr>
          <a:xfrm>
            <a:off x="3298549" y="4470443"/>
            <a:ext cx="1352549" cy="646329"/>
            <a:chOff x="0" y="-10745"/>
            <a:chExt cx="1352547" cy="646328"/>
          </a:xfrm>
        </p:grpSpPr>
        <p:sp>
          <p:nvSpPr>
            <p:cNvPr id="57" name="Rectangle">
              <a:extLst>
                <a:ext uri="{FF2B5EF4-FFF2-40B4-BE49-F238E27FC236}">
                  <a16:creationId xmlns:a16="http://schemas.microsoft.com/office/drawing/2014/main" id="{24FC7E0C-CD4C-4DCF-91B9-D1E4E0B6FDDF}"/>
                </a:ext>
              </a:extLst>
            </p:cNvPr>
            <p:cNvSpPr/>
            <p:nvPr/>
          </p:nvSpPr>
          <p:spPr>
            <a:xfrm>
              <a:off x="0" y="7619"/>
              <a:ext cx="1352547" cy="609601"/>
            </a:xfrm>
            <a:prstGeom prst="rect">
              <a:avLst/>
            </a:prstGeom>
            <a:solidFill>
              <a:srgbClr val="3A8F9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85800">
                <a:defRPr sz="1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" name="Analisis kebutuhan biaya Perawatan BGN">
              <a:extLst>
                <a:ext uri="{FF2B5EF4-FFF2-40B4-BE49-F238E27FC236}">
                  <a16:creationId xmlns:a16="http://schemas.microsoft.com/office/drawing/2014/main" id="{5668DB41-24C4-442F-BE9D-C97BD48525E3}"/>
                </a:ext>
              </a:extLst>
            </p:cNvPr>
            <p:cNvSpPr txBox="1"/>
            <p:nvPr/>
          </p:nvSpPr>
          <p:spPr>
            <a:xfrm>
              <a:off x="45719" y="-10745"/>
              <a:ext cx="1261109" cy="646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85800">
                <a:defRPr sz="1200">
                  <a:solidFill>
                    <a:srgbClr val="FFFFFF"/>
                  </a:solidFill>
                </a:defRPr>
              </a:lvl1pPr>
            </a:lstStyle>
            <a:p>
              <a:r>
                <a:rPr dirty="0" err="1"/>
                <a:t>Analisis</a:t>
              </a:r>
              <a:r>
                <a:rPr dirty="0"/>
                <a:t> </a:t>
              </a:r>
              <a:r>
                <a:rPr dirty="0" err="1"/>
                <a:t>kebutuhan</a:t>
              </a:r>
              <a:r>
                <a:rPr dirty="0"/>
                <a:t> </a:t>
              </a:r>
              <a:r>
                <a:rPr dirty="0" err="1"/>
                <a:t>biaya</a:t>
              </a:r>
              <a:r>
                <a:rPr dirty="0"/>
                <a:t> </a:t>
              </a:r>
              <a:r>
                <a:rPr lang="en-US" dirty="0" err="1"/>
                <a:t>Pemeliharaan</a:t>
              </a:r>
              <a:r>
                <a:rPr dirty="0"/>
                <a:t> BGN</a:t>
              </a:r>
            </a:p>
          </p:txBody>
        </p:sp>
      </p:grpSp>
      <p:grpSp>
        <p:nvGrpSpPr>
          <p:cNvPr id="59" name="Content Placeholder 2">
            <a:extLst>
              <a:ext uri="{FF2B5EF4-FFF2-40B4-BE49-F238E27FC236}">
                <a16:creationId xmlns:a16="http://schemas.microsoft.com/office/drawing/2014/main" id="{FB17C905-D839-4543-83ED-683D4D2ECFEF}"/>
              </a:ext>
            </a:extLst>
          </p:cNvPr>
          <p:cNvGrpSpPr/>
          <p:nvPr/>
        </p:nvGrpSpPr>
        <p:grpSpPr>
          <a:xfrm>
            <a:off x="4603474" y="4488808"/>
            <a:ext cx="1938338" cy="609601"/>
            <a:chOff x="0" y="0"/>
            <a:chExt cx="1938336" cy="609600"/>
          </a:xfrm>
        </p:grpSpPr>
        <p:sp>
          <p:nvSpPr>
            <p:cNvPr id="60" name="Rectangle">
              <a:extLst>
                <a:ext uri="{FF2B5EF4-FFF2-40B4-BE49-F238E27FC236}">
                  <a16:creationId xmlns:a16="http://schemas.microsoft.com/office/drawing/2014/main" id="{2AA542AD-A4F4-4A44-9ECC-44B37B30D82B}"/>
                </a:ext>
              </a:extLst>
            </p:cNvPr>
            <p:cNvSpPr/>
            <p:nvPr/>
          </p:nvSpPr>
          <p:spPr>
            <a:xfrm>
              <a:off x="0" y="0"/>
              <a:ext cx="1938336" cy="609600"/>
            </a:xfrm>
            <a:prstGeom prst="rect">
              <a:avLst/>
            </a:prstGeom>
            <a:solidFill>
              <a:srgbClr val="BCE2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85800">
                <a:defRPr sz="1600"/>
              </a:pPr>
              <a:endParaRPr/>
            </a:p>
          </p:txBody>
        </p:sp>
        <p:sp>
          <p:nvSpPr>
            <p:cNvPr id="61" name="Perawatan BGN">
              <a:extLst>
                <a:ext uri="{FF2B5EF4-FFF2-40B4-BE49-F238E27FC236}">
                  <a16:creationId xmlns:a16="http://schemas.microsoft.com/office/drawing/2014/main" id="{E62F6FD9-CA05-4345-B39C-E1F508B8673B}"/>
                </a:ext>
              </a:extLst>
            </p:cNvPr>
            <p:cNvSpPr txBox="1"/>
            <p:nvPr/>
          </p:nvSpPr>
          <p:spPr>
            <a:xfrm>
              <a:off x="45720" y="135524"/>
              <a:ext cx="1846897" cy="338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85800">
                <a:defRPr sz="1600"/>
              </a:lvl1pPr>
            </a:lstStyle>
            <a:p>
              <a:r>
                <a:rPr lang="en-US" dirty="0" err="1"/>
                <a:t>Pemeliharaan</a:t>
              </a:r>
              <a:r>
                <a:rPr dirty="0"/>
                <a:t> BGN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xit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up)">
                                      <p:cBhvr>
                                        <p:cTn id="76" dur="500" fill="hold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5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0"/>
                            </p:stCondLst>
                            <p:childTnLst>
                              <p:par>
                                <p:cTn id="8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" grpId="0" animBg="1" advAuto="0"/>
      <p:bldP spid="272" grpId="0" animBg="1" advAuto="0"/>
      <p:bldP spid="278" grpId="0" animBg="1" advAuto="0"/>
      <p:bldP spid="286" grpId="0" animBg="1" advAuto="0"/>
      <p:bldP spid="289" grpId="0" animBg="1" advAuto="0"/>
      <p:bldP spid="289" grpId="1" animBg="1" advAuto="0"/>
      <p:bldP spid="292" grpId="0" animBg="1" advAuto="0"/>
      <p:bldP spid="295" grpId="0" animBg="1" advAuto="0"/>
      <p:bldP spid="298" grpId="0" animBg="1" advAuto="0"/>
      <p:bldP spid="301" grpId="0" animBg="1" advAuto="0"/>
      <p:bldP spid="304" grpId="0" animBg="1" advAuto="0"/>
      <p:bldP spid="305" grpId="0" animBg="1" advAuto="0"/>
      <p:bldP spid="306" grpId="0" animBg="1" advAuto="0"/>
      <p:bldP spid="307" grpId="0" animBg="1" advAuto="0"/>
      <p:bldP spid="55" grpId="0" animBg="1" advAuto="0"/>
      <p:bldP spid="56" grpId="0" animBg="1" advAuto="0"/>
      <p:bldP spid="59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Title 1"/>
          <p:cNvSpPr txBox="1">
            <a:spLocks noGrp="1"/>
          </p:cNvSpPr>
          <p:nvPr>
            <p:ph type="title"/>
          </p:nvPr>
        </p:nvSpPr>
        <p:spPr>
          <a:xfrm>
            <a:off x="136533" y="160869"/>
            <a:ext cx="2970579" cy="146660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defRPr sz="2700" b="1"/>
            </a:pPr>
            <a:r>
              <a:t>Contoh Analisis</a:t>
            </a:r>
            <a:br/>
            <a:r>
              <a:t>Kebutuhan Biaya Pembangunan</a:t>
            </a:r>
          </a:p>
        </p:txBody>
      </p:sp>
      <p:pic>
        <p:nvPicPr>
          <p:cNvPr id="316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634" y="-15499"/>
            <a:ext cx="5929484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Picture 3" descr="Picture 3"/>
          <p:cNvPicPr>
            <a:picLocks noChangeAspect="1"/>
          </p:cNvPicPr>
          <p:nvPr/>
        </p:nvPicPr>
        <p:blipFill>
          <a:blip r:embed="rId2"/>
          <a:srcRect l="27357" t="15610" r="41293" b="7109"/>
          <a:stretch>
            <a:fillRect/>
          </a:stretch>
        </p:blipFill>
        <p:spPr>
          <a:xfrm>
            <a:off x="115532" y="628649"/>
            <a:ext cx="4492981" cy="6229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9" name="Picture 4" descr="Picture 4"/>
          <p:cNvPicPr>
            <a:picLocks noChangeAspect="1"/>
          </p:cNvPicPr>
          <p:nvPr/>
        </p:nvPicPr>
        <p:blipFill>
          <a:blip r:embed="rId3"/>
          <a:srcRect l="28070" t="22028" r="39145" b="33919"/>
          <a:stretch>
            <a:fillRect/>
          </a:stretch>
        </p:blipFill>
        <p:spPr>
          <a:xfrm>
            <a:off x="4608512" y="3406854"/>
            <a:ext cx="4408488" cy="3332163"/>
          </a:xfrm>
          <a:prstGeom prst="rect">
            <a:avLst/>
          </a:prstGeom>
          <a:ln w="12700">
            <a:miter lim="400000"/>
          </a:ln>
        </p:spPr>
      </p:pic>
      <p:sp>
        <p:nvSpPr>
          <p:cNvPr id="320" name="Title 1"/>
          <p:cNvSpPr txBox="1">
            <a:spLocks noGrp="1"/>
          </p:cNvSpPr>
          <p:nvPr>
            <p:ph type="title"/>
          </p:nvPr>
        </p:nvSpPr>
        <p:spPr>
          <a:xfrm>
            <a:off x="0" y="-1"/>
            <a:ext cx="9061450" cy="668340"/>
          </a:xfrm>
          <a:prstGeom prst="rect">
            <a:avLst/>
          </a:prstGeom>
        </p:spPr>
        <p:txBody>
          <a:bodyPr/>
          <a:lstStyle>
            <a:lvl1pPr>
              <a:defRPr sz="2400" b="1"/>
            </a:lvl1pPr>
          </a:lstStyle>
          <a:p>
            <a:r>
              <a:t>Contoh Surat Analisis Kebutuhan Biaya (Pembangunan Baru)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le 1"/>
          <p:cNvSpPr txBox="1">
            <a:spLocks noGrp="1"/>
          </p:cNvSpPr>
          <p:nvPr>
            <p:ph type="ctrTitle"/>
          </p:nvPr>
        </p:nvSpPr>
        <p:spPr>
          <a:xfrm>
            <a:off x="595622" y="3563654"/>
            <a:ext cx="7952756" cy="1339921"/>
          </a:xfrm>
          <a:prstGeom prst="rect">
            <a:avLst/>
          </a:prstGeom>
        </p:spPr>
        <p:txBody>
          <a:bodyPr anchor="ctr"/>
          <a:lstStyle>
            <a:lvl1pPr>
              <a:defRPr sz="3200" b="1"/>
            </a:lvl1pPr>
          </a:lstStyle>
          <a:p>
            <a:r>
              <a:t>PENDAHULUAN</a:t>
            </a:r>
          </a:p>
        </p:txBody>
      </p:sp>
      <p:grpSp>
        <p:nvGrpSpPr>
          <p:cNvPr id="123" name="Group 16"/>
          <p:cNvGrpSpPr/>
          <p:nvPr/>
        </p:nvGrpSpPr>
        <p:grpSpPr>
          <a:xfrm>
            <a:off x="3832964" y="0"/>
            <a:ext cx="1478073" cy="3563655"/>
            <a:chOff x="0" y="0"/>
            <a:chExt cx="1478071" cy="3563654"/>
          </a:xfrm>
        </p:grpSpPr>
        <p:grpSp>
          <p:nvGrpSpPr>
            <p:cNvPr id="121" name="Oval 17"/>
            <p:cNvGrpSpPr/>
            <p:nvPr/>
          </p:nvGrpSpPr>
          <p:grpSpPr>
            <a:xfrm>
              <a:off x="0" y="2085582"/>
              <a:ext cx="1478072" cy="1478073"/>
              <a:chOff x="0" y="0"/>
              <a:chExt cx="1478071" cy="1478071"/>
            </a:xfrm>
          </p:grpSpPr>
          <p:sp>
            <p:nvSpPr>
              <p:cNvPr id="119" name="Circle"/>
              <p:cNvSpPr/>
              <p:nvPr/>
            </p:nvSpPr>
            <p:spPr>
              <a:xfrm>
                <a:off x="0" y="0"/>
                <a:ext cx="1478072" cy="147807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6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0" name="1"/>
              <p:cNvSpPr txBox="1"/>
              <p:nvPr/>
            </p:nvSpPr>
            <p:spPr>
              <a:xfrm>
                <a:off x="262178" y="255165"/>
                <a:ext cx="953716" cy="9677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6000" b="1">
                    <a:solidFill>
                      <a:srgbClr val="FFFFFF"/>
                    </a:solidFill>
                  </a:defRPr>
                </a:lvl1pPr>
              </a:lstStyle>
              <a:p>
                <a:r>
                  <a:t>1</a:t>
                </a:r>
              </a:p>
            </p:txBody>
          </p:sp>
        </p:grpSp>
        <p:sp>
          <p:nvSpPr>
            <p:cNvPr id="122" name="Straight Connector 18"/>
            <p:cNvSpPr/>
            <p:nvPr/>
          </p:nvSpPr>
          <p:spPr>
            <a:xfrm flipV="1">
              <a:off x="739035" y="0"/>
              <a:ext cx="9713" cy="2085583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Picture 3" descr="Picture 3"/>
          <p:cNvPicPr>
            <a:picLocks noChangeAspect="1"/>
          </p:cNvPicPr>
          <p:nvPr/>
        </p:nvPicPr>
        <p:blipFill>
          <a:blip r:embed="rId2"/>
          <a:srcRect l="28183" t="12314" r="41846" b="3840"/>
          <a:stretch>
            <a:fillRect/>
          </a:stretch>
        </p:blipFill>
        <p:spPr>
          <a:xfrm>
            <a:off x="152400" y="668338"/>
            <a:ext cx="3876675" cy="60817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23" name="Picture 4" descr="Picture 4"/>
          <p:cNvPicPr>
            <a:picLocks noChangeAspect="1"/>
          </p:cNvPicPr>
          <p:nvPr/>
        </p:nvPicPr>
        <p:blipFill>
          <a:blip r:embed="rId3"/>
          <a:srcRect l="24962" t="11195" r="37556" b="39842"/>
          <a:stretch>
            <a:fillRect/>
          </a:stretch>
        </p:blipFill>
        <p:spPr>
          <a:xfrm>
            <a:off x="4179887" y="798513"/>
            <a:ext cx="4532314" cy="3330576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itle 1"/>
          <p:cNvSpPr txBox="1">
            <a:spLocks noGrp="1"/>
          </p:cNvSpPr>
          <p:nvPr>
            <p:ph type="title"/>
          </p:nvPr>
        </p:nvSpPr>
        <p:spPr>
          <a:xfrm>
            <a:off x="322263" y="-1"/>
            <a:ext cx="8659812" cy="668340"/>
          </a:xfrm>
          <a:prstGeom prst="rect">
            <a:avLst/>
          </a:prstGeom>
        </p:spPr>
        <p:txBody>
          <a:bodyPr/>
          <a:lstStyle>
            <a:lvl1pPr>
              <a:defRPr sz="2400" b="1"/>
            </a:lvl1pPr>
          </a:lstStyle>
          <a:p>
            <a:r>
              <a:t>Contoh Surat Analisis Kebutuhan Biaya (Perawatan)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3841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08710" defTabSz="665226">
              <a:defRPr sz="2328" b="1"/>
            </a:lvl1pPr>
          </a:lstStyle>
          <a:p>
            <a:r>
              <a:rPr lang="en-US" dirty="0"/>
              <a:t>PERHITUNGAN RETRIBUSI PBG</a:t>
            </a:r>
            <a:endParaRPr dirty="0"/>
          </a:p>
        </p:txBody>
      </p:sp>
      <p:grpSp>
        <p:nvGrpSpPr>
          <p:cNvPr id="183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81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79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80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82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BF0F7B43-2611-4660-BB1C-02F18F3F86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07" t="25918" r="25232" b="9793"/>
          <a:stretch/>
        </p:blipFill>
        <p:spPr>
          <a:xfrm>
            <a:off x="1077684" y="1312202"/>
            <a:ext cx="6870405" cy="530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22177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3841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08710" defTabSz="665226">
              <a:defRPr sz="2328" b="1"/>
            </a:lvl1pPr>
          </a:lstStyle>
          <a:p>
            <a:r>
              <a:rPr lang="en-US" dirty="0"/>
              <a:t>PERHITUNGAN RETRIBUSI PBG</a:t>
            </a:r>
            <a:endParaRPr dirty="0"/>
          </a:p>
        </p:txBody>
      </p:sp>
      <p:grpSp>
        <p:nvGrpSpPr>
          <p:cNvPr id="183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81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79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80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82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4FE4885-CF63-45E0-A26C-ECE1EE8C8C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89" t="29638" r="25349" b="19302"/>
          <a:stretch/>
        </p:blipFill>
        <p:spPr>
          <a:xfrm>
            <a:off x="380997" y="1312202"/>
            <a:ext cx="8518454" cy="529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5914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3841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08710" defTabSz="665226">
              <a:defRPr sz="2328" b="1"/>
            </a:lvl1pPr>
          </a:lstStyle>
          <a:p>
            <a:r>
              <a:rPr lang="en-US" dirty="0"/>
              <a:t>PERHITUNGAN BIAYA PEMELIHARAAN PBG</a:t>
            </a:r>
            <a:endParaRPr dirty="0"/>
          </a:p>
        </p:txBody>
      </p:sp>
      <p:grpSp>
        <p:nvGrpSpPr>
          <p:cNvPr id="183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81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79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80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82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01D566F-B43E-4DBC-82D9-03B33EE696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58" t="29225" r="25814" b="39354"/>
          <a:stretch/>
        </p:blipFill>
        <p:spPr>
          <a:xfrm>
            <a:off x="563524" y="1728335"/>
            <a:ext cx="8346559" cy="316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34898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3841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08710" defTabSz="665226">
              <a:defRPr sz="2328" b="1"/>
            </a:lvl1pPr>
          </a:lstStyle>
          <a:p>
            <a:pPr marL="1084263" indent="23813"/>
            <a:r>
              <a:rPr lang="en-US" dirty="0"/>
              <a:t>PERHITUNGAN NILAI ASET SAAT INI (</a:t>
            </a:r>
            <a:r>
              <a:rPr lang="en-US" i="1" dirty="0"/>
              <a:t>PRESENT VALUE</a:t>
            </a:r>
            <a:r>
              <a:rPr lang="en-US" dirty="0"/>
              <a:t>) BGN</a:t>
            </a:r>
            <a:endParaRPr dirty="0"/>
          </a:p>
        </p:txBody>
      </p:sp>
      <p:grpSp>
        <p:nvGrpSpPr>
          <p:cNvPr id="183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81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79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80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82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C4C603B-C4D8-4655-8A1E-913E28D953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44" t="38734" r="25930" b="29432"/>
          <a:stretch/>
        </p:blipFill>
        <p:spPr>
          <a:xfrm>
            <a:off x="244547" y="1531089"/>
            <a:ext cx="8683003" cy="32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770356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3841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08710" defTabSz="665226">
              <a:defRPr sz="2328" b="1"/>
            </a:lvl1pPr>
          </a:lstStyle>
          <a:p>
            <a:pPr marL="1084263" indent="23813"/>
            <a:r>
              <a:rPr lang="en-US" dirty="0"/>
              <a:t>PERHITUNGAN NILAI ASET SAAT INI (</a:t>
            </a:r>
            <a:r>
              <a:rPr lang="en-US" i="1" dirty="0"/>
              <a:t>PRESENT VALUE</a:t>
            </a:r>
            <a:r>
              <a:rPr lang="en-US" dirty="0"/>
              <a:t>) BGN</a:t>
            </a:r>
            <a:endParaRPr dirty="0"/>
          </a:p>
        </p:txBody>
      </p:sp>
      <p:grpSp>
        <p:nvGrpSpPr>
          <p:cNvPr id="183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81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79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80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82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431066C-8E69-4173-89D3-A6CAEE1E2B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44" t="26537" r="24884" b="10000"/>
          <a:stretch/>
        </p:blipFill>
        <p:spPr>
          <a:xfrm>
            <a:off x="729342" y="1312202"/>
            <a:ext cx="6998345" cy="516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0566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itle 1"/>
          <p:cNvSpPr txBox="1">
            <a:spLocks noGrp="1"/>
          </p:cNvSpPr>
          <p:nvPr>
            <p:ph type="ctrTitle"/>
          </p:nvPr>
        </p:nvSpPr>
        <p:spPr>
          <a:xfrm>
            <a:off x="2367419" y="3879936"/>
            <a:ext cx="4428585" cy="967636"/>
          </a:xfrm>
          <a:prstGeom prst="rect">
            <a:avLst/>
          </a:prstGeom>
        </p:spPr>
        <p:txBody>
          <a:bodyPr anchor="ctr"/>
          <a:lstStyle>
            <a:lvl1pPr defTabSz="630936">
              <a:defRPr sz="2944" b="1"/>
            </a:lvl1pPr>
          </a:lstStyle>
          <a:p>
            <a:r>
              <a:rPr lang="en-US" dirty="0"/>
              <a:t>PENYUSUNAN</a:t>
            </a:r>
            <a:r>
              <a:rPr dirty="0"/>
              <a:t> </a:t>
            </a:r>
            <a:r>
              <a:rPr lang="en-US" dirty="0"/>
              <a:t>SHST</a:t>
            </a:r>
            <a:endParaRPr dirty="0"/>
          </a:p>
        </p:txBody>
      </p:sp>
      <p:grpSp>
        <p:nvGrpSpPr>
          <p:cNvPr id="331" name="Group 5"/>
          <p:cNvGrpSpPr/>
          <p:nvPr/>
        </p:nvGrpSpPr>
        <p:grpSpPr>
          <a:xfrm>
            <a:off x="3832964" y="0"/>
            <a:ext cx="1478073" cy="3563655"/>
            <a:chOff x="0" y="0"/>
            <a:chExt cx="1478071" cy="3563654"/>
          </a:xfrm>
        </p:grpSpPr>
        <p:grpSp>
          <p:nvGrpSpPr>
            <p:cNvPr id="329" name="Oval 6"/>
            <p:cNvGrpSpPr/>
            <p:nvPr/>
          </p:nvGrpSpPr>
          <p:grpSpPr>
            <a:xfrm>
              <a:off x="0" y="2085582"/>
              <a:ext cx="1478072" cy="1478073"/>
              <a:chOff x="0" y="0"/>
              <a:chExt cx="1478071" cy="1478071"/>
            </a:xfrm>
          </p:grpSpPr>
          <p:sp>
            <p:nvSpPr>
              <p:cNvPr id="327" name="Circle"/>
              <p:cNvSpPr/>
              <p:nvPr/>
            </p:nvSpPr>
            <p:spPr>
              <a:xfrm>
                <a:off x="0" y="0"/>
                <a:ext cx="1478072" cy="147807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6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28" name="3"/>
              <p:cNvSpPr txBox="1"/>
              <p:nvPr/>
            </p:nvSpPr>
            <p:spPr>
              <a:xfrm>
                <a:off x="262178" y="255165"/>
                <a:ext cx="953716" cy="9677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6000" b="1">
                    <a:solidFill>
                      <a:srgbClr val="FFFFFF"/>
                    </a:solidFill>
                  </a:defRPr>
                </a:lvl1pPr>
              </a:lstStyle>
              <a:p>
                <a:r>
                  <a:t>3</a:t>
                </a:r>
              </a:p>
            </p:txBody>
          </p:sp>
        </p:grpSp>
        <p:sp>
          <p:nvSpPr>
            <p:cNvPr id="330" name="Straight Connector 7"/>
            <p:cNvSpPr/>
            <p:nvPr/>
          </p:nvSpPr>
          <p:spPr>
            <a:xfrm flipV="1">
              <a:off x="739035" y="0"/>
              <a:ext cx="9713" cy="2085583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43000">
              <a:defRPr sz="2400" b="1"/>
            </a:lvl1pPr>
          </a:lstStyle>
          <a:p>
            <a:r>
              <a:rPr dirty="0"/>
              <a:t>TAHAPAN PENYUSUNAN </a:t>
            </a:r>
            <a:r>
              <a:rPr lang="en-US" dirty="0"/>
              <a:t>SHST</a:t>
            </a:r>
            <a:endParaRPr dirty="0"/>
          </a:p>
        </p:txBody>
      </p:sp>
      <p:grpSp>
        <p:nvGrpSpPr>
          <p:cNvPr id="338" name="Group 3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336" name="Group 4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334" name="Rectangle 6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335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337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39" name="Rounded Rectangle 150"/>
          <p:cNvSpPr/>
          <p:nvPr/>
        </p:nvSpPr>
        <p:spPr>
          <a:xfrm>
            <a:off x="638175" y="1919289"/>
            <a:ext cx="6503989" cy="917576"/>
          </a:xfrm>
          <a:prstGeom prst="roundRect">
            <a:avLst>
              <a:gd name="adj" fmla="val 16667"/>
            </a:avLst>
          </a:prstGeom>
          <a:solidFill>
            <a:srgbClr val="D4EAF3"/>
          </a:solidFill>
          <a:ln w="12700">
            <a:solidFill>
              <a:srgbClr val="266C88"/>
            </a:solidFill>
            <a:miter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 lang="id-ID" noProof="1"/>
          </a:p>
        </p:txBody>
      </p:sp>
      <p:sp>
        <p:nvSpPr>
          <p:cNvPr id="340" name="Rounded Rectangle 143"/>
          <p:cNvSpPr/>
          <p:nvPr/>
        </p:nvSpPr>
        <p:spPr>
          <a:xfrm>
            <a:off x="1212850" y="2997200"/>
            <a:ext cx="5678488" cy="1008063"/>
          </a:xfrm>
          <a:prstGeom prst="roundRect">
            <a:avLst>
              <a:gd name="adj" fmla="val 16667"/>
            </a:avLst>
          </a:prstGeom>
          <a:solidFill>
            <a:srgbClr val="D4EAF3"/>
          </a:solidFill>
          <a:ln w="12700">
            <a:solidFill>
              <a:srgbClr val="266C88"/>
            </a:solidFill>
            <a:miter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 lang="id-ID" noProof="1"/>
          </a:p>
        </p:txBody>
      </p:sp>
      <p:sp>
        <p:nvSpPr>
          <p:cNvPr id="341" name="Rectangle 10"/>
          <p:cNvSpPr/>
          <p:nvPr/>
        </p:nvSpPr>
        <p:spPr>
          <a:xfrm>
            <a:off x="7812089" y="1500188"/>
            <a:ext cx="1328738" cy="406401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 sz="1600" b="1">
                <a:solidFill>
                  <a:srgbClr val="FFFFFF"/>
                </a:solidFill>
              </a:defRPr>
            </a:pPr>
            <a:endParaRPr lang="id-ID" noProof="1"/>
          </a:p>
        </p:txBody>
      </p:sp>
      <p:grpSp>
        <p:nvGrpSpPr>
          <p:cNvPr id="344" name="Flowchart: Connector 11"/>
          <p:cNvGrpSpPr/>
          <p:nvPr/>
        </p:nvGrpSpPr>
        <p:grpSpPr>
          <a:xfrm>
            <a:off x="808036" y="2039938"/>
            <a:ext cx="404815" cy="412751"/>
            <a:chOff x="-1" y="0"/>
            <a:chExt cx="404814" cy="412750"/>
          </a:xfrm>
        </p:grpSpPr>
        <p:sp>
          <p:nvSpPr>
            <p:cNvPr id="342" name="Oval"/>
            <p:cNvSpPr/>
            <p:nvPr/>
          </p:nvSpPr>
          <p:spPr>
            <a:xfrm>
              <a:off x="-1" y="0"/>
              <a:ext cx="404814" cy="412750"/>
            </a:xfrm>
            <a:prstGeom prst="ellipse">
              <a:avLst/>
            </a:prstGeom>
            <a:solidFill>
              <a:srgbClr val="BCE2E6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 lang="id-ID" noProof="1"/>
            </a:p>
          </p:txBody>
        </p:sp>
        <p:sp>
          <p:nvSpPr>
            <p:cNvPr id="343" name="A"/>
            <p:cNvSpPr txBox="1"/>
            <p:nvPr/>
          </p:nvSpPr>
          <p:spPr>
            <a:xfrm>
              <a:off x="105003" y="37099"/>
              <a:ext cx="194807" cy="338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 b="1"/>
              </a:lvl1pPr>
            </a:lstStyle>
            <a:p>
              <a:r>
                <a:rPr lang="id-ID" noProof="1"/>
                <a:t>A</a:t>
              </a:r>
            </a:p>
          </p:txBody>
        </p:sp>
      </p:grpSp>
      <p:grpSp>
        <p:nvGrpSpPr>
          <p:cNvPr id="347" name="Flowchart: Connector 12"/>
          <p:cNvGrpSpPr/>
          <p:nvPr/>
        </p:nvGrpSpPr>
        <p:grpSpPr>
          <a:xfrm>
            <a:off x="1492249" y="3108325"/>
            <a:ext cx="404817" cy="412750"/>
            <a:chOff x="-1" y="0"/>
            <a:chExt cx="404816" cy="412750"/>
          </a:xfrm>
        </p:grpSpPr>
        <p:sp>
          <p:nvSpPr>
            <p:cNvPr id="345" name="Oval"/>
            <p:cNvSpPr/>
            <p:nvPr/>
          </p:nvSpPr>
          <p:spPr>
            <a:xfrm>
              <a:off x="-1" y="0"/>
              <a:ext cx="404816" cy="412750"/>
            </a:xfrm>
            <a:prstGeom prst="ellipse">
              <a:avLst/>
            </a:prstGeom>
            <a:solidFill>
              <a:srgbClr val="AAD6E7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 lang="id-ID" noProof="1"/>
            </a:p>
          </p:txBody>
        </p:sp>
        <p:sp>
          <p:nvSpPr>
            <p:cNvPr id="346" name="B1"/>
            <p:cNvSpPr txBox="1"/>
            <p:nvPr/>
          </p:nvSpPr>
          <p:spPr>
            <a:xfrm>
              <a:off x="64069" y="37099"/>
              <a:ext cx="276675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/>
            <a:p>
              <a:pPr algn="ctr">
                <a:defRPr sz="1600" b="1"/>
              </a:pPr>
              <a:r>
                <a:rPr lang="id-ID" noProof="1"/>
                <a:t>B</a:t>
              </a:r>
              <a:r>
                <a:rPr lang="id-ID" baseline="-25000" noProof="1"/>
                <a:t>1</a:t>
              </a:r>
            </a:p>
          </p:txBody>
        </p:sp>
      </p:grpSp>
      <p:grpSp>
        <p:nvGrpSpPr>
          <p:cNvPr id="350" name="Flowchart: Connector 13"/>
          <p:cNvGrpSpPr/>
          <p:nvPr/>
        </p:nvGrpSpPr>
        <p:grpSpPr>
          <a:xfrm>
            <a:off x="5370511" y="3108325"/>
            <a:ext cx="404815" cy="412750"/>
            <a:chOff x="-1" y="0"/>
            <a:chExt cx="404814" cy="412750"/>
          </a:xfrm>
        </p:grpSpPr>
        <p:sp>
          <p:nvSpPr>
            <p:cNvPr id="348" name="Oval"/>
            <p:cNvSpPr/>
            <p:nvPr/>
          </p:nvSpPr>
          <p:spPr>
            <a:xfrm>
              <a:off x="-1" y="0"/>
              <a:ext cx="404814" cy="412750"/>
            </a:xfrm>
            <a:prstGeom prst="ellipse">
              <a:avLst/>
            </a:prstGeom>
            <a:solidFill>
              <a:srgbClr val="AAD6E7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 lang="id-ID" noProof="1"/>
            </a:p>
          </p:txBody>
        </p:sp>
        <p:sp>
          <p:nvSpPr>
            <p:cNvPr id="349" name="B3"/>
            <p:cNvSpPr txBox="1"/>
            <p:nvPr/>
          </p:nvSpPr>
          <p:spPr>
            <a:xfrm>
              <a:off x="64068" y="37099"/>
              <a:ext cx="276675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/>
            <a:p>
              <a:pPr algn="ctr">
                <a:defRPr sz="1600" b="1"/>
              </a:pPr>
              <a:r>
                <a:rPr lang="id-ID" noProof="1"/>
                <a:t>B</a:t>
              </a:r>
              <a:r>
                <a:rPr lang="id-ID" baseline="-25000" noProof="1"/>
                <a:t>3</a:t>
              </a:r>
            </a:p>
          </p:txBody>
        </p:sp>
      </p:grpSp>
      <p:grpSp>
        <p:nvGrpSpPr>
          <p:cNvPr id="353" name="Flowchart: Connector 14"/>
          <p:cNvGrpSpPr/>
          <p:nvPr/>
        </p:nvGrpSpPr>
        <p:grpSpPr>
          <a:xfrm>
            <a:off x="6178550" y="2335213"/>
            <a:ext cx="404817" cy="412751"/>
            <a:chOff x="-1" y="0"/>
            <a:chExt cx="404816" cy="412750"/>
          </a:xfrm>
        </p:grpSpPr>
        <p:sp>
          <p:nvSpPr>
            <p:cNvPr id="351" name="Oval"/>
            <p:cNvSpPr/>
            <p:nvPr/>
          </p:nvSpPr>
          <p:spPr>
            <a:xfrm>
              <a:off x="-1" y="0"/>
              <a:ext cx="404816" cy="412750"/>
            </a:xfrm>
            <a:prstGeom prst="ellipse">
              <a:avLst/>
            </a:prstGeom>
            <a:solidFill>
              <a:srgbClr val="A3CEED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 lang="id-ID" noProof="1"/>
            </a:p>
          </p:txBody>
        </p:sp>
        <p:sp>
          <p:nvSpPr>
            <p:cNvPr id="352" name="C"/>
            <p:cNvSpPr txBox="1"/>
            <p:nvPr/>
          </p:nvSpPr>
          <p:spPr>
            <a:xfrm>
              <a:off x="105002" y="37099"/>
              <a:ext cx="194809" cy="338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 b="1"/>
              </a:lvl1pPr>
            </a:lstStyle>
            <a:p>
              <a:r>
                <a:rPr lang="id-ID" noProof="1"/>
                <a:t>C</a:t>
              </a:r>
            </a:p>
          </p:txBody>
        </p:sp>
      </p:grpSp>
      <p:sp>
        <p:nvSpPr>
          <p:cNvPr id="447" name="Straight Arrow Connector 15"/>
          <p:cNvSpPr/>
          <p:nvPr/>
        </p:nvSpPr>
        <p:spPr>
          <a:xfrm>
            <a:off x="1903413" y="3314700"/>
            <a:ext cx="1512889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sp>
        <p:nvSpPr>
          <p:cNvPr id="355" name="Content Placeholder 2"/>
          <p:cNvSpPr txBox="1"/>
          <p:nvPr/>
        </p:nvSpPr>
        <p:spPr>
          <a:xfrm>
            <a:off x="621983" y="2500313"/>
            <a:ext cx="803911" cy="397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Workshop SHST</a:t>
            </a:r>
          </a:p>
        </p:txBody>
      </p:sp>
      <p:sp>
        <p:nvSpPr>
          <p:cNvPr id="356" name="Content Placeholder 2"/>
          <p:cNvSpPr txBox="1"/>
          <p:nvPr/>
        </p:nvSpPr>
        <p:spPr>
          <a:xfrm>
            <a:off x="1447483" y="3554414"/>
            <a:ext cx="491173" cy="397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Survey Harga</a:t>
            </a:r>
          </a:p>
        </p:txBody>
      </p:sp>
      <p:sp>
        <p:nvSpPr>
          <p:cNvPr id="357" name="Content Placeholder 2"/>
          <p:cNvSpPr txBox="1"/>
          <p:nvPr/>
        </p:nvSpPr>
        <p:spPr>
          <a:xfrm>
            <a:off x="6995795" y="3579812"/>
            <a:ext cx="770574" cy="397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Mekanisme Legalisasi</a:t>
            </a:r>
          </a:p>
        </p:txBody>
      </p:sp>
      <p:grpSp>
        <p:nvGrpSpPr>
          <p:cNvPr id="360" name="Rectangle 19"/>
          <p:cNvGrpSpPr/>
          <p:nvPr/>
        </p:nvGrpSpPr>
        <p:grpSpPr>
          <a:xfrm>
            <a:off x="25400" y="5405439"/>
            <a:ext cx="7775576" cy="415926"/>
            <a:chOff x="0" y="0"/>
            <a:chExt cx="7775575" cy="415925"/>
          </a:xfrm>
        </p:grpSpPr>
        <p:sp>
          <p:nvSpPr>
            <p:cNvPr id="358" name="Rectangle"/>
            <p:cNvSpPr/>
            <p:nvPr/>
          </p:nvSpPr>
          <p:spPr>
            <a:xfrm>
              <a:off x="0" y="0"/>
              <a:ext cx="7775575" cy="415925"/>
            </a:xfrm>
            <a:prstGeom prst="rect">
              <a:avLst/>
            </a:prstGeom>
            <a:solidFill>
              <a:srgbClr val="80808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lang="id-ID" noProof="1"/>
            </a:p>
          </p:txBody>
        </p:sp>
        <p:sp>
          <p:nvSpPr>
            <p:cNvPr id="359" name="Monitoring dan Pelaporan"/>
            <p:cNvSpPr txBox="1"/>
            <p:nvPr/>
          </p:nvSpPr>
          <p:spPr>
            <a:xfrm>
              <a:off x="45719" y="38687"/>
              <a:ext cx="7684136" cy="338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 b="1">
                  <a:solidFill>
                    <a:srgbClr val="FFFFFF"/>
                  </a:solidFill>
                </a:defRPr>
              </a:lvl1pPr>
            </a:lstStyle>
            <a:p>
              <a:r>
                <a:rPr lang="id-ID" noProof="1"/>
                <a:t> Monitoring dan Pelaporan</a:t>
              </a:r>
            </a:p>
          </p:txBody>
        </p:sp>
      </p:grpSp>
      <p:grpSp>
        <p:nvGrpSpPr>
          <p:cNvPr id="397" name="Group 6"/>
          <p:cNvGrpSpPr/>
          <p:nvPr/>
        </p:nvGrpSpPr>
        <p:grpSpPr>
          <a:xfrm>
            <a:off x="4764" y="1484310"/>
            <a:ext cx="7797801" cy="407992"/>
            <a:chOff x="0" y="-2"/>
            <a:chExt cx="7797800" cy="407991"/>
          </a:xfrm>
        </p:grpSpPr>
        <p:grpSp>
          <p:nvGrpSpPr>
            <p:cNvPr id="363" name="Rectangle 21"/>
            <p:cNvGrpSpPr/>
            <p:nvPr/>
          </p:nvGrpSpPr>
          <p:grpSpPr>
            <a:xfrm>
              <a:off x="0" y="-2"/>
              <a:ext cx="649288" cy="407991"/>
              <a:chOff x="0" y="-1"/>
              <a:chExt cx="649286" cy="407989"/>
            </a:xfrm>
          </p:grpSpPr>
          <p:sp>
            <p:nvSpPr>
              <p:cNvPr id="361" name="Rectangle"/>
              <p:cNvSpPr/>
              <p:nvPr/>
            </p:nvSpPr>
            <p:spPr>
              <a:xfrm>
                <a:off x="0" y="-1"/>
                <a:ext cx="649286" cy="407989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62" name="JAN"/>
              <p:cNvSpPr txBox="1"/>
              <p:nvPr/>
            </p:nvSpPr>
            <p:spPr>
              <a:xfrm>
                <a:off x="45719" y="34719"/>
                <a:ext cx="557847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JAN</a:t>
                </a:r>
              </a:p>
            </p:txBody>
          </p:sp>
        </p:grpSp>
        <p:grpSp>
          <p:nvGrpSpPr>
            <p:cNvPr id="366" name="Rectangle 22"/>
            <p:cNvGrpSpPr/>
            <p:nvPr/>
          </p:nvGrpSpPr>
          <p:grpSpPr>
            <a:xfrm>
              <a:off x="649286" y="-2"/>
              <a:ext cx="650877" cy="407991"/>
              <a:chOff x="-1" y="-1"/>
              <a:chExt cx="650876" cy="407989"/>
            </a:xfrm>
          </p:grpSpPr>
          <p:sp>
            <p:nvSpPr>
              <p:cNvPr id="364" name="Rectangle"/>
              <p:cNvSpPr/>
              <p:nvPr/>
            </p:nvSpPr>
            <p:spPr>
              <a:xfrm>
                <a:off x="-1" y="-1"/>
                <a:ext cx="650876" cy="407989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65" name="FEB"/>
              <p:cNvSpPr txBox="1"/>
              <p:nvPr/>
            </p:nvSpPr>
            <p:spPr>
              <a:xfrm>
                <a:off x="45719" y="34719"/>
                <a:ext cx="559436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FEB</a:t>
                </a:r>
              </a:p>
            </p:txBody>
          </p:sp>
        </p:grpSp>
        <p:grpSp>
          <p:nvGrpSpPr>
            <p:cNvPr id="369" name="Rectangle 23"/>
            <p:cNvGrpSpPr/>
            <p:nvPr/>
          </p:nvGrpSpPr>
          <p:grpSpPr>
            <a:xfrm>
              <a:off x="1300162" y="-2"/>
              <a:ext cx="649289" cy="407991"/>
              <a:chOff x="0" y="-1"/>
              <a:chExt cx="649287" cy="407989"/>
            </a:xfrm>
          </p:grpSpPr>
          <p:sp>
            <p:nvSpPr>
              <p:cNvPr id="367" name="Rectangle"/>
              <p:cNvSpPr/>
              <p:nvPr/>
            </p:nvSpPr>
            <p:spPr>
              <a:xfrm>
                <a:off x="0" y="-1"/>
                <a:ext cx="649287" cy="407989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68" name="MAR"/>
              <p:cNvSpPr txBox="1"/>
              <p:nvPr/>
            </p:nvSpPr>
            <p:spPr>
              <a:xfrm>
                <a:off x="45720" y="34719"/>
                <a:ext cx="557847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MAR</a:t>
                </a:r>
              </a:p>
            </p:txBody>
          </p:sp>
        </p:grpSp>
        <p:grpSp>
          <p:nvGrpSpPr>
            <p:cNvPr id="372" name="Rectangle 24"/>
            <p:cNvGrpSpPr/>
            <p:nvPr/>
          </p:nvGrpSpPr>
          <p:grpSpPr>
            <a:xfrm>
              <a:off x="1949449" y="-2"/>
              <a:ext cx="649288" cy="407991"/>
              <a:chOff x="0" y="-1"/>
              <a:chExt cx="649286" cy="407989"/>
            </a:xfrm>
          </p:grpSpPr>
          <p:sp>
            <p:nvSpPr>
              <p:cNvPr id="370" name="Rectangle"/>
              <p:cNvSpPr/>
              <p:nvPr/>
            </p:nvSpPr>
            <p:spPr>
              <a:xfrm>
                <a:off x="0" y="-1"/>
                <a:ext cx="649286" cy="407989"/>
              </a:xfrm>
              <a:prstGeom prst="rect">
                <a:avLst/>
              </a:prstGeom>
              <a:solidFill>
                <a:schemeClr val="accent6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71" name="APR"/>
              <p:cNvSpPr txBox="1"/>
              <p:nvPr/>
            </p:nvSpPr>
            <p:spPr>
              <a:xfrm>
                <a:off x="45719" y="34719"/>
                <a:ext cx="557847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APR</a:t>
                </a:r>
              </a:p>
            </p:txBody>
          </p:sp>
        </p:grpSp>
        <p:grpSp>
          <p:nvGrpSpPr>
            <p:cNvPr id="375" name="Rectangle 25"/>
            <p:cNvGrpSpPr/>
            <p:nvPr/>
          </p:nvGrpSpPr>
          <p:grpSpPr>
            <a:xfrm>
              <a:off x="2598735" y="-2"/>
              <a:ext cx="650877" cy="407991"/>
              <a:chOff x="-1" y="-1"/>
              <a:chExt cx="650876" cy="407989"/>
            </a:xfrm>
          </p:grpSpPr>
          <p:sp>
            <p:nvSpPr>
              <p:cNvPr id="373" name="Rectangle"/>
              <p:cNvSpPr/>
              <p:nvPr/>
            </p:nvSpPr>
            <p:spPr>
              <a:xfrm>
                <a:off x="-1" y="-1"/>
                <a:ext cx="650876" cy="407989"/>
              </a:xfrm>
              <a:prstGeom prst="rect">
                <a:avLst/>
              </a:prstGeom>
              <a:solidFill>
                <a:schemeClr val="accent6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74" name="MEI"/>
              <p:cNvSpPr txBox="1"/>
              <p:nvPr/>
            </p:nvSpPr>
            <p:spPr>
              <a:xfrm>
                <a:off x="45719" y="34719"/>
                <a:ext cx="559436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MEI</a:t>
                </a:r>
              </a:p>
            </p:txBody>
          </p:sp>
        </p:grpSp>
        <p:grpSp>
          <p:nvGrpSpPr>
            <p:cNvPr id="378" name="Rectangle 26"/>
            <p:cNvGrpSpPr/>
            <p:nvPr/>
          </p:nvGrpSpPr>
          <p:grpSpPr>
            <a:xfrm>
              <a:off x="3249611" y="-2"/>
              <a:ext cx="649289" cy="407991"/>
              <a:chOff x="0" y="-1"/>
              <a:chExt cx="649287" cy="407989"/>
            </a:xfrm>
          </p:grpSpPr>
          <p:sp>
            <p:nvSpPr>
              <p:cNvPr id="376" name="Rectangle"/>
              <p:cNvSpPr/>
              <p:nvPr/>
            </p:nvSpPr>
            <p:spPr>
              <a:xfrm>
                <a:off x="0" y="-1"/>
                <a:ext cx="649287" cy="407989"/>
              </a:xfrm>
              <a:prstGeom prst="rect">
                <a:avLst/>
              </a:prstGeom>
              <a:solidFill>
                <a:schemeClr val="accent6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77" name="JUN"/>
              <p:cNvSpPr txBox="1"/>
              <p:nvPr/>
            </p:nvSpPr>
            <p:spPr>
              <a:xfrm>
                <a:off x="45720" y="34719"/>
                <a:ext cx="557847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JUN</a:t>
                </a:r>
              </a:p>
            </p:txBody>
          </p:sp>
        </p:grpSp>
        <p:grpSp>
          <p:nvGrpSpPr>
            <p:cNvPr id="381" name="Rectangle 27"/>
            <p:cNvGrpSpPr/>
            <p:nvPr/>
          </p:nvGrpSpPr>
          <p:grpSpPr>
            <a:xfrm>
              <a:off x="3898899" y="-2"/>
              <a:ext cx="649288" cy="407991"/>
              <a:chOff x="0" y="-1"/>
              <a:chExt cx="649286" cy="407989"/>
            </a:xfrm>
          </p:grpSpPr>
          <p:sp>
            <p:nvSpPr>
              <p:cNvPr id="379" name="Rectangle"/>
              <p:cNvSpPr/>
              <p:nvPr/>
            </p:nvSpPr>
            <p:spPr>
              <a:xfrm>
                <a:off x="0" y="-1"/>
                <a:ext cx="649286" cy="4079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80" name="JUL"/>
              <p:cNvSpPr txBox="1"/>
              <p:nvPr/>
            </p:nvSpPr>
            <p:spPr>
              <a:xfrm>
                <a:off x="45719" y="34719"/>
                <a:ext cx="557847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JUL</a:t>
                </a:r>
              </a:p>
            </p:txBody>
          </p:sp>
        </p:grpSp>
        <p:grpSp>
          <p:nvGrpSpPr>
            <p:cNvPr id="384" name="Rectangle 28"/>
            <p:cNvGrpSpPr/>
            <p:nvPr/>
          </p:nvGrpSpPr>
          <p:grpSpPr>
            <a:xfrm>
              <a:off x="4548187" y="-2"/>
              <a:ext cx="650876" cy="407991"/>
              <a:chOff x="0" y="-1"/>
              <a:chExt cx="650875" cy="407989"/>
            </a:xfrm>
          </p:grpSpPr>
          <p:sp>
            <p:nvSpPr>
              <p:cNvPr id="382" name="Rectangle"/>
              <p:cNvSpPr/>
              <p:nvPr/>
            </p:nvSpPr>
            <p:spPr>
              <a:xfrm>
                <a:off x="0" y="-1"/>
                <a:ext cx="650875" cy="4079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83" name="AGS"/>
              <p:cNvSpPr txBox="1"/>
              <p:nvPr/>
            </p:nvSpPr>
            <p:spPr>
              <a:xfrm>
                <a:off x="45719" y="34719"/>
                <a:ext cx="559436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AGS</a:t>
                </a:r>
              </a:p>
            </p:txBody>
          </p:sp>
        </p:grpSp>
        <p:grpSp>
          <p:nvGrpSpPr>
            <p:cNvPr id="387" name="Rectangle 29"/>
            <p:cNvGrpSpPr/>
            <p:nvPr/>
          </p:nvGrpSpPr>
          <p:grpSpPr>
            <a:xfrm>
              <a:off x="5199062" y="-2"/>
              <a:ext cx="649289" cy="407991"/>
              <a:chOff x="0" y="-1"/>
              <a:chExt cx="649287" cy="407989"/>
            </a:xfrm>
          </p:grpSpPr>
          <p:sp>
            <p:nvSpPr>
              <p:cNvPr id="385" name="Rectangle"/>
              <p:cNvSpPr/>
              <p:nvPr/>
            </p:nvSpPr>
            <p:spPr>
              <a:xfrm>
                <a:off x="0" y="-1"/>
                <a:ext cx="649287" cy="4079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86" name="SEPT"/>
              <p:cNvSpPr txBox="1"/>
              <p:nvPr/>
            </p:nvSpPr>
            <p:spPr>
              <a:xfrm>
                <a:off x="45720" y="34719"/>
                <a:ext cx="557847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SEPT</a:t>
                </a:r>
              </a:p>
            </p:txBody>
          </p:sp>
        </p:grpSp>
        <p:grpSp>
          <p:nvGrpSpPr>
            <p:cNvPr id="390" name="Rectangle 30"/>
            <p:cNvGrpSpPr/>
            <p:nvPr/>
          </p:nvGrpSpPr>
          <p:grpSpPr>
            <a:xfrm>
              <a:off x="5848350" y="-2"/>
              <a:ext cx="649287" cy="407991"/>
              <a:chOff x="0" y="-1"/>
              <a:chExt cx="649286" cy="407989"/>
            </a:xfrm>
          </p:grpSpPr>
          <p:sp>
            <p:nvSpPr>
              <p:cNvPr id="388" name="Rectangle"/>
              <p:cNvSpPr/>
              <p:nvPr/>
            </p:nvSpPr>
            <p:spPr>
              <a:xfrm>
                <a:off x="0" y="-1"/>
                <a:ext cx="649286" cy="407989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89" name="OKT"/>
              <p:cNvSpPr txBox="1"/>
              <p:nvPr/>
            </p:nvSpPr>
            <p:spPr>
              <a:xfrm>
                <a:off x="45719" y="34719"/>
                <a:ext cx="557847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OKT</a:t>
                </a:r>
              </a:p>
            </p:txBody>
          </p:sp>
        </p:grpSp>
        <p:grpSp>
          <p:nvGrpSpPr>
            <p:cNvPr id="393" name="Rectangle 31"/>
            <p:cNvGrpSpPr/>
            <p:nvPr/>
          </p:nvGrpSpPr>
          <p:grpSpPr>
            <a:xfrm>
              <a:off x="6497637" y="-2"/>
              <a:ext cx="650876" cy="407991"/>
              <a:chOff x="0" y="-1"/>
              <a:chExt cx="650875" cy="407989"/>
            </a:xfrm>
          </p:grpSpPr>
          <p:sp>
            <p:nvSpPr>
              <p:cNvPr id="391" name="Rectangle"/>
              <p:cNvSpPr/>
              <p:nvPr/>
            </p:nvSpPr>
            <p:spPr>
              <a:xfrm>
                <a:off x="0" y="-1"/>
                <a:ext cx="650875" cy="407989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92" name="NOP"/>
              <p:cNvSpPr txBox="1"/>
              <p:nvPr/>
            </p:nvSpPr>
            <p:spPr>
              <a:xfrm>
                <a:off x="45719" y="34719"/>
                <a:ext cx="559436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NOP</a:t>
                </a:r>
              </a:p>
            </p:txBody>
          </p:sp>
        </p:grpSp>
        <p:grpSp>
          <p:nvGrpSpPr>
            <p:cNvPr id="396" name="Rectangle 32"/>
            <p:cNvGrpSpPr/>
            <p:nvPr/>
          </p:nvGrpSpPr>
          <p:grpSpPr>
            <a:xfrm>
              <a:off x="7148511" y="-2"/>
              <a:ext cx="649289" cy="407991"/>
              <a:chOff x="0" y="-1"/>
              <a:chExt cx="649287" cy="407989"/>
            </a:xfrm>
          </p:grpSpPr>
          <p:sp>
            <p:nvSpPr>
              <p:cNvPr id="394" name="Rectangle"/>
              <p:cNvSpPr/>
              <p:nvPr/>
            </p:nvSpPr>
            <p:spPr>
              <a:xfrm>
                <a:off x="0" y="-1"/>
                <a:ext cx="649287" cy="407989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 lang="id-ID" noProof="1"/>
              </a:p>
            </p:txBody>
          </p:sp>
          <p:sp>
            <p:nvSpPr>
              <p:cNvPr id="395" name="DES"/>
              <p:cNvSpPr txBox="1"/>
              <p:nvPr/>
            </p:nvSpPr>
            <p:spPr>
              <a:xfrm>
                <a:off x="45720" y="34719"/>
                <a:ext cx="557847" cy="3385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600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id-ID" noProof="1"/>
                  <a:t>DES</a:t>
                </a:r>
              </a:p>
            </p:txBody>
          </p:sp>
        </p:grpSp>
      </p:grpSp>
      <p:grpSp>
        <p:nvGrpSpPr>
          <p:cNvPr id="400" name="Flowchart: Connector 33"/>
          <p:cNvGrpSpPr/>
          <p:nvPr/>
        </p:nvGrpSpPr>
        <p:grpSpPr>
          <a:xfrm>
            <a:off x="3422650" y="3108325"/>
            <a:ext cx="404817" cy="412750"/>
            <a:chOff x="-1" y="0"/>
            <a:chExt cx="404816" cy="412750"/>
          </a:xfrm>
        </p:grpSpPr>
        <p:sp>
          <p:nvSpPr>
            <p:cNvPr id="398" name="Oval"/>
            <p:cNvSpPr/>
            <p:nvPr/>
          </p:nvSpPr>
          <p:spPr>
            <a:xfrm>
              <a:off x="-1" y="0"/>
              <a:ext cx="404816" cy="412750"/>
            </a:xfrm>
            <a:prstGeom prst="ellipse">
              <a:avLst/>
            </a:prstGeom>
            <a:solidFill>
              <a:srgbClr val="AAD6E7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 lang="id-ID" noProof="1"/>
            </a:p>
          </p:txBody>
        </p:sp>
        <p:sp>
          <p:nvSpPr>
            <p:cNvPr id="399" name="B2"/>
            <p:cNvSpPr txBox="1"/>
            <p:nvPr/>
          </p:nvSpPr>
          <p:spPr>
            <a:xfrm>
              <a:off x="64069" y="37099"/>
              <a:ext cx="276675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/>
            <a:p>
              <a:pPr algn="ctr">
                <a:defRPr sz="1600" b="1"/>
              </a:pPr>
              <a:r>
                <a:rPr lang="id-ID" noProof="1"/>
                <a:t>B</a:t>
              </a:r>
              <a:r>
                <a:rPr lang="id-ID" baseline="-25000" noProof="1"/>
                <a:t>2</a:t>
              </a:r>
            </a:p>
          </p:txBody>
        </p:sp>
      </p:grpSp>
      <p:sp>
        <p:nvSpPr>
          <p:cNvPr id="401" name="Straight Connector 34"/>
          <p:cNvSpPr/>
          <p:nvPr/>
        </p:nvSpPr>
        <p:spPr>
          <a:xfrm flipH="1" flipV="1">
            <a:off x="1939924" y="1804987"/>
            <a:ext cx="12702" cy="3790951"/>
          </a:xfrm>
          <a:prstGeom prst="line">
            <a:avLst/>
          </a:prstGeom>
          <a:ln w="6350">
            <a:solidFill>
              <a:schemeClr val="accent1"/>
            </a:solidFill>
            <a:prstDash val="dash"/>
            <a:miter/>
          </a:ln>
        </p:spPr>
        <p:txBody>
          <a:bodyPr lIns="45719" rIns="45719"/>
          <a:lstStyle/>
          <a:p>
            <a:endParaRPr lang="id-ID" noProof="1"/>
          </a:p>
        </p:txBody>
      </p:sp>
      <p:sp>
        <p:nvSpPr>
          <p:cNvPr id="448" name="Straight Connector 35"/>
          <p:cNvSpPr/>
          <p:nvPr/>
        </p:nvSpPr>
        <p:spPr>
          <a:xfrm>
            <a:off x="3904173" y="1898650"/>
            <a:ext cx="8496" cy="3500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6350">
            <a:solidFill>
              <a:schemeClr val="accent1"/>
            </a:solidFill>
            <a:prstDash val="dash"/>
            <a:miter/>
          </a:ln>
        </p:spPr>
        <p:txBody>
          <a:bodyPr/>
          <a:lstStyle/>
          <a:p>
            <a:endParaRPr lang="id-ID" noProof="1"/>
          </a:p>
        </p:txBody>
      </p:sp>
      <p:sp>
        <p:nvSpPr>
          <p:cNvPr id="403" name="Straight Connector 36"/>
          <p:cNvSpPr/>
          <p:nvPr/>
        </p:nvSpPr>
        <p:spPr>
          <a:xfrm flipV="1">
            <a:off x="5853113" y="1804989"/>
            <a:ext cx="1" cy="4129088"/>
          </a:xfrm>
          <a:prstGeom prst="line">
            <a:avLst/>
          </a:prstGeom>
          <a:ln w="6350">
            <a:solidFill>
              <a:schemeClr val="accent1"/>
            </a:solidFill>
            <a:prstDash val="dash"/>
            <a:miter/>
          </a:ln>
        </p:spPr>
        <p:txBody>
          <a:bodyPr lIns="45719" rIns="45719"/>
          <a:lstStyle/>
          <a:p>
            <a:endParaRPr lang="id-ID" noProof="1"/>
          </a:p>
        </p:txBody>
      </p:sp>
      <p:sp>
        <p:nvSpPr>
          <p:cNvPr id="404" name="Straight Connector 37"/>
          <p:cNvSpPr/>
          <p:nvPr/>
        </p:nvSpPr>
        <p:spPr>
          <a:xfrm flipH="1" flipV="1">
            <a:off x="7810500" y="1587499"/>
            <a:ext cx="1589" cy="4303714"/>
          </a:xfrm>
          <a:prstGeom prst="line">
            <a:avLst/>
          </a:prstGeom>
          <a:ln w="6350">
            <a:solidFill>
              <a:srgbClr val="FFFFFF"/>
            </a:solidFill>
            <a:prstDash val="dash"/>
            <a:miter/>
          </a:ln>
        </p:spPr>
        <p:txBody>
          <a:bodyPr lIns="45719" rIns="45719"/>
          <a:lstStyle/>
          <a:p>
            <a:endParaRPr lang="id-ID" noProof="1"/>
          </a:p>
        </p:txBody>
      </p:sp>
      <p:sp>
        <p:nvSpPr>
          <p:cNvPr id="449" name="Straight Connector 38"/>
          <p:cNvSpPr/>
          <p:nvPr/>
        </p:nvSpPr>
        <p:spPr>
          <a:xfrm>
            <a:off x="3904173" y="1898650"/>
            <a:ext cx="8496" cy="3500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6350">
            <a:solidFill>
              <a:srgbClr val="FFFFFF"/>
            </a:solidFill>
            <a:prstDash val="dash"/>
            <a:miter/>
          </a:ln>
        </p:spPr>
        <p:txBody>
          <a:bodyPr/>
          <a:lstStyle/>
          <a:p>
            <a:endParaRPr lang="id-ID" noProof="1"/>
          </a:p>
        </p:txBody>
      </p:sp>
      <p:grpSp>
        <p:nvGrpSpPr>
          <p:cNvPr id="408" name="Flowchart: Connector 39"/>
          <p:cNvGrpSpPr/>
          <p:nvPr/>
        </p:nvGrpSpPr>
        <p:grpSpPr>
          <a:xfrm>
            <a:off x="7142162" y="3098800"/>
            <a:ext cx="423865" cy="431801"/>
            <a:chOff x="-1" y="0"/>
            <a:chExt cx="423864" cy="431800"/>
          </a:xfrm>
        </p:grpSpPr>
        <p:sp>
          <p:nvSpPr>
            <p:cNvPr id="406" name="Oval"/>
            <p:cNvSpPr/>
            <p:nvPr/>
          </p:nvSpPr>
          <p:spPr>
            <a:xfrm>
              <a:off x="-1" y="0"/>
              <a:ext cx="423864" cy="431800"/>
            </a:xfrm>
            <a:prstGeom prst="ellipse">
              <a:avLst/>
            </a:prstGeom>
            <a:solidFill>
              <a:srgbClr val="E4C9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 lang="id-ID" noProof="1"/>
            </a:p>
          </p:txBody>
        </p:sp>
        <p:sp>
          <p:nvSpPr>
            <p:cNvPr id="407" name="D"/>
            <p:cNvSpPr txBox="1"/>
            <p:nvPr/>
          </p:nvSpPr>
          <p:spPr>
            <a:xfrm>
              <a:off x="107792" y="46624"/>
              <a:ext cx="208277" cy="338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 b="1"/>
              </a:lvl1pPr>
            </a:lstStyle>
            <a:p>
              <a:r>
                <a:rPr lang="id-ID" noProof="1"/>
                <a:t>D</a:t>
              </a:r>
            </a:p>
          </p:txBody>
        </p:sp>
      </p:grpSp>
      <p:sp>
        <p:nvSpPr>
          <p:cNvPr id="409" name="Content Placeholder 2"/>
          <p:cNvSpPr txBox="1"/>
          <p:nvPr/>
        </p:nvSpPr>
        <p:spPr>
          <a:xfrm>
            <a:off x="5859145" y="1901825"/>
            <a:ext cx="1122999" cy="397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Pendampingan Legalisasi SHST</a:t>
            </a:r>
          </a:p>
        </p:txBody>
      </p:sp>
      <p:sp>
        <p:nvSpPr>
          <p:cNvPr id="450" name="Elbow Connector 88"/>
          <p:cNvSpPr/>
          <p:nvPr/>
        </p:nvSpPr>
        <p:spPr>
          <a:xfrm>
            <a:off x="6588760" y="2541270"/>
            <a:ext cx="764541" cy="551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sp>
        <p:nvSpPr>
          <p:cNvPr id="451" name="Elbow Connector 96"/>
          <p:cNvSpPr/>
          <p:nvPr/>
        </p:nvSpPr>
        <p:spPr>
          <a:xfrm>
            <a:off x="5918200" y="2541270"/>
            <a:ext cx="923291" cy="7734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58" y="21600"/>
                </a:moveTo>
                <a:lnTo>
                  <a:pt x="21600" y="21600"/>
                </a:lnTo>
                <a:lnTo>
                  <a:pt x="21600" y="10782"/>
                </a:lnTo>
                <a:lnTo>
                  <a:pt x="0" y="10782"/>
                </a:lnTo>
                <a:lnTo>
                  <a:pt x="0" y="0"/>
                </a:lnTo>
                <a:lnTo>
                  <a:pt x="5942" y="0"/>
                </a:ln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grpSp>
        <p:nvGrpSpPr>
          <p:cNvPr id="414" name="Flowchart: Connector 43"/>
          <p:cNvGrpSpPr/>
          <p:nvPr/>
        </p:nvGrpSpPr>
        <p:grpSpPr>
          <a:xfrm>
            <a:off x="6176961" y="3108325"/>
            <a:ext cx="404815" cy="412750"/>
            <a:chOff x="-1" y="0"/>
            <a:chExt cx="404814" cy="412750"/>
          </a:xfrm>
        </p:grpSpPr>
        <p:sp>
          <p:nvSpPr>
            <p:cNvPr id="412" name="Oval"/>
            <p:cNvSpPr/>
            <p:nvPr/>
          </p:nvSpPr>
          <p:spPr>
            <a:xfrm>
              <a:off x="-1" y="0"/>
              <a:ext cx="404814" cy="412750"/>
            </a:xfrm>
            <a:prstGeom prst="ellipse">
              <a:avLst/>
            </a:prstGeom>
            <a:solidFill>
              <a:srgbClr val="AAD6E7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 lang="id-ID" noProof="1"/>
            </a:p>
          </p:txBody>
        </p:sp>
        <p:sp>
          <p:nvSpPr>
            <p:cNvPr id="413" name="B4"/>
            <p:cNvSpPr txBox="1"/>
            <p:nvPr/>
          </p:nvSpPr>
          <p:spPr>
            <a:xfrm>
              <a:off x="64068" y="37099"/>
              <a:ext cx="276675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/>
            <a:p>
              <a:pPr algn="ctr">
                <a:defRPr sz="1600" b="1"/>
              </a:pPr>
              <a:r>
                <a:rPr lang="id-ID" noProof="1"/>
                <a:t>B</a:t>
              </a:r>
              <a:r>
                <a:rPr lang="id-ID" baseline="-25000" noProof="1"/>
                <a:t>4</a:t>
              </a:r>
            </a:p>
          </p:txBody>
        </p:sp>
      </p:grpSp>
      <p:sp>
        <p:nvSpPr>
          <p:cNvPr id="452" name="Elbow Connector 40"/>
          <p:cNvSpPr/>
          <p:nvPr/>
        </p:nvSpPr>
        <p:spPr>
          <a:xfrm>
            <a:off x="1219200" y="2245360"/>
            <a:ext cx="474980" cy="855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sp>
        <p:nvSpPr>
          <p:cNvPr id="416" name="Straight Connector 45"/>
          <p:cNvSpPr/>
          <p:nvPr/>
        </p:nvSpPr>
        <p:spPr>
          <a:xfrm flipH="1" flipV="1">
            <a:off x="117475" y="2940049"/>
            <a:ext cx="8980489" cy="2"/>
          </a:xfrm>
          <a:prstGeom prst="line">
            <a:avLst/>
          </a:prstGeom>
          <a:ln w="6350">
            <a:solidFill>
              <a:schemeClr val="accent1"/>
            </a:solidFill>
            <a:prstDash val="dash"/>
            <a:miter/>
          </a:ln>
        </p:spPr>
        <p:txBody>
          <a:bodyPr lIns="45719" rIns="45719"/>
          <a:lstStyle/>
          <a:p>
            <a:endParaRPr lang="id-ID" noProof="1"/>
          </a:p>
        </p:txBody>
      </p:sp>
      <p:sp>
        <p:nvSpPr>
          <p:cNvPr id="417" name="Content Placeholder 2"/>
          <p:cNvSpPr txBox="1"/>
          <p:nvPr/>
        </p:nvSpPr>
        <p:spPr>
          <a:xfrm>
            <a:off x="3387407" y="3554414"/>
            <a:ext cx="491173" cy="397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Survey Harga</a:t>
            </a:r>
          </a:p>
        </p:txBody>
      </p:sp>
      <p:sp>
        <p:nvSpPr>
          <p:cNvPr id="418" name="Content Placeholder 2"/>
          <p:cNvSpPr txBox="1"/>
          <p:nvPr/>
        </p:nvSpPr>
        <p:spPr>
          <a:xfrm>
            <a:off x="5327332" y="3554414"/>
            <a:ext cx="491173" cy="397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Survey Harga</a:t>
            </a:r>
          </a:p>
        </p:txBody>
      </p:sp>
      <p:sp>
        <p:nvSpPr>
          <p:cNvPr id="419" name="Content Placeholder 2"/>
          <p:cNvSpPr txBox="1"/>
          <p:nvPr/>
        </p:nvSpPr>
        <p:spPr>
          <a:xfrm>
            <a:off x="6133784" y="3554414"/>
            <a:ext cx="489586" cy="397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Survey Harga</a:t>
            </a:r>
          </a:p>
        </p:txBody>
      </p:sp>
      <p:sp>
        <p:nvSpPr>
          <p:cNvPr id="453" name="Straight Arrow Connector 49"/>
          <p:cNvSpPr/>
          <p:nvPr/>
        </p:nvSpPr>
        <p:spPr>
          <a:xfrm>
            <a:off x="3833813" y="3314700"/>
            <a:ext cx="1530350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sp>
        <p:nvSpPr>
          <p:cNvPr id="454" name="Straight Arrow Connector 50"/>
          <p:cNvSpPr/>
          <p:nvPr/>
        </p:nvSpPr>
        <p:spPr>
          <a:xfrm>
            <a:off x="5781675" y="3314700"/>
            <a:ext cx="388938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sp>
        <p:nvSpPr>
          <p:cNvPr id="422" name="Straight Connector 51"/>
          <p:cNvSpPr/>
          <p:nvPr/>
        </p:nvSpPr>
        <p:spPr>
          <a:xfrm flipH="1" flipV="1">
            <a:off x="117475" y="4059237"/>
            <a:ext cx="9026526" cy="1"/>
          </a:xfrm>
          <a:prstGeom prst="line">
            <a:avLst/>
          </a:prstGeom>
          <a:ln w="6350">
            <a:solidFill>
              <a:schemeClr val="accent1"/>
            </a:solidFill>
            <a:prstDash val="dash"/>
            <a:miter/>
          </a:ln>
        </p:spPr>
        <p:txBody>
          <a:bodyPr lIns="45719" rIns="45719"/>
          <a:lstStyle/>
          <a:p>
            <a:endParaRPr lang="id-ID" noProof="1"/>
          </a:p>
        </p:txBody>
      </p:sp>
      <p:sp>
        <p:nvSpPr>
          <p:cNvPr id="423" name="Content Placeholder 2"/>
          <p:cNvSpPr txBox="1"/>
          <p:nvPr/>
        </p:nvSpPr>
        <p:spPr>
          <a:xfrm>
            <a:off x="7930833" y="2060575"/>
            <a:ext cx="972186" cy="701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Fasilitasi/ pendampingan KemenPUPR m/l BPPW</a:t>
            </a:r>
          </a:p>
        </p:txBody>
      </p:sp>
      <p:sp>
        <p:nvSpPr>
          <p:cNvPr id="424" name="Straight Connector 53"/>
          <p:cNvSpPr/>
          <p:nvPr/>
        </p:nvSpPr>
        <p:spPr>
          <a:xfrm flipV="1">
            <a:off x="7800975" y="1906589"/>
            <a:ext cx="1" cy="4027488"/>
          </a:xfrm>
          <a:prstGeom prst="line">
            <a:avLst/>
          </a:prstGeom>
          <a:ln w="6350">
            <a:solidFill>
              <a:schemeClr val="accent1"/>
            </a:solidFill>
            <a:prstDash val="dash"/>
            <a:miter/>
          </a:ln>
        </p:spPr>
        <p:txBody>
          <a:bodyPr lIns="45719" rIns="45719"/>
          <a:lstStyle/>
          <a:p>
            <a:endParaRPr lang="id-ID" noProof="1"/>
          </a:p>
        </p:txBody>
      </p:sp>
      <p:sp>
        <p:nvSpPr>
          <p:cNvPr id="425" name="Content Placeholder 2"/>
          <p:cNvSpPr txBox="1"/>
          <p:nvPr/>
        </p:nvSpPr>
        <p:spPr>
          <a:xfrm>
            <a:off x="7930832" y="3076575"/>
            <a:ext cx="1078549" cy="8540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Dilaksanakan O/ Pemda (Tim Pendata Harga dan Tim Legalisasi)</a:t>
            </a:r>
          </a:p>
        </p:txBody>
      </p:sp>
      <p:sp>
        <p:nvSpPr>
          <p:cNvPr id="455" name="Elbow Connector 97"/>
          <p:cNvSpPr/>
          <p:nvPr/>
        </p:nvSpPr>
        <p:spPr>
          <a:xfrm>
            <a:off x="1693069" y="4075114"/>
            <a:ext cx="1" cy="2063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grpSp>
        <p:nvGrpSpPr>
          <p:cNvPr id="429" name="Content Placeholder 2"/>
          <p:cNvGrpSpPr/>
          <p:nvPr/>
        </p:nvGrpSpPr>
        <p:grpSpPr>
          <a:xfrm>
            <a:off x="1336675" y="4281487"/>
            <a:ext cx="712791" cy="659821"/>
            <a:chOff x="0" y="0"/>
            <a:chExt cx="712789" cy="659819"/>
          </a:xfrm>
        </p:grpSpPr>
        <p:sp>
          <p:nvSpPr>
            <p:cNvPr id="427" name="Shape"/>
            <p:cNvSpPr/>
            <p:nvPr/>
          </p:nvSpPr>
          <p:spPr>
            <a:xfrm>
              <a:off x="0" y="0"/>
              <a:ext cx="712789" cy="6598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55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641"/>
                  </a:lnTo>
                  <a:cubicBezTo>
                    <a:pt x="10800" y="15641"/>
                    <a:pt x="10800" y="21600"/>
                    <a:pt x="0" y="18214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685800">
                <a:lnSpc>
                  <a:spcPct val="90000"/>
                </a:lnSpc>
                <a:spcBef>
                  <a:spcPts val="700"/>
                </a:spcBef>
                <a:defRPr sz="2100"/>
              </a:pPr>
              <a:endParaRPr lang="id-ID" noProof="1"/>
            </a:p>
          </p:txBody>
        </p:sp>
        <p:sp>
          <p:nvSpPr>
            <p:cNvPr id="428" name="Data HSBGN (draft)"/>
            <p:cNvSpPr txBox="1"/>
            <p:nvPr/>
          </p:nvSpPr>
          <p:spPr>
            <a:xfrm>
              <a:off x="45719" y="0"/>
              <a:ext cx="621350" cy="5493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685800">
                <a:lnSpc>
                  <a:spcPct val="90000"/>
                </a:lnSpc>
                <a:spcBef>
                  <a:spcPts val="700"/>
                </a:spcBef>
                <a:defRPr sz="1100" i="1">
                  <a:latin typeface="Calibri Light"/>
                  <a:ea typeface="Calibri Light"/>
                  <a:cs typeface="Calibri Light"/>
                  <a:sym typeface="Calibri Light"/>
                </a:defRPr>
              </a:lvl1pPr>
            </a:lstStyle>
            <a:p>
              <a:r>
                <a:rPr lang="id-ID" noProof="1"/>
                <a:t>Data SHST (draft)</a:t>
              </a:r>
            </a:p>
          </p:txBody>
        </p:sp>
      </p:grpSp>
      <p:grpSp>
        <p:nvGrpSpPr>
          <p:cNvPr id="432" name="Content Placeholder 2"/>
          <p:cNvGrpSpPr/>
          <p:nvPr/>
        </p:nvGrpSpPr>
        <p:grpSpPr>
          <a:xfrm>
            <a:off x="3284537" y="4281487"/>
            <a:ext cx="711201" cy="659821"/>
            <a:chOff x="0" y="0"/>
            <a:chExt cx="711200" cy="659819"/>
          </a:xfrm>
        </p:grpSpPr>
        <p:sp>
          <p:nvSpPr>
            <p:cNvPr id="430" name="Shape"/>
            <p:cNvSpPr/>
            <p:nvPr/>
          </p:nvSpPr>
          <p:spPr>
            <a:xfrm>
              <a:off x="0" y="0"/>
              <a:ext cx="711200" cy="6598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55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641"/>
                  </a:lnTo>
                  <a:cubicBezTo>
                    <a:pt x="10800" y="15641"/>
                    <a:pt x="10800" y="21600"/>
                    <a:pt x="0" y="18214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685800">
                <a:lnSpc>
                  <a:spcPct val="90000"/>
                </a:lnSpc>
                <a:spcBef>
                  <a:spcPts val="700"/>
                </a:spcBef>
                <a:defRPr sz="2100"/>
              </a:pPr>
              <a:endParaRPr lang="id-ID" noProof="1"/>
            </a:p>
          </p:txBody>
        </p:sp>
        <p:sp>
          <p:nvSpPr>
            <p:cNvPr id="431" name="Data HSBGN (draft)"/>
            <p:cNvSpPr txBox="1"/>
            <p:nvPr/>
          </p:nvSpPr>
          <p:spPr>
            <a:xfrm>
              <a:off x="45719" y="0"/>
              <a:ext cx="619761" cy="5493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685800">
                <a:lnSpc>
                  <a:spcPct val="90000"/>
                </a:lnSpc>
                <a:spcBef>
                  <a:spcPts val="700"/>
                </a:spcBef>
                <a:defRPr sz="1100" i="1">
                  <a:latin typeface="Calibri Light"/>
                  <a:ea typeface="Calibri Light"/>
                  <a:cs typeface="Calibri Light"/>
                  <a:sym typeface="Calibri Light"/>
                </a:defRPr>
              </a:lvl1pPr>
            </a:lstStyle>
            <a:p>
              <a:r>
                <a:rPr lang="id-ID" noProof="1"/>
                <a:t>Data SHST (draft)</a:t>
              </a:r>
            </a:p>
          </p:txBody>
        </p:sp>
      </p:grpSp>
      <p:grpSp>
        <p:nvGrpSpPr>
          <p:cNvPr id="435" name="Content Placeholder 2"/>
          <p:cNvGrpSpPr/>
          <p:nvPr/>
        </p:nvGrpSpPr>
        <p:grpSpPr>
          <a:xfrm>
            <a:off x="5216525" y="4281487"/>
            <a:ext cx="711200" cy="659821"/>
            <a:chOff x="0" y="0"/>
            <a:chExt cx="711200" cy="659819"/>
          </a:xfrm>
        </p:grpSpPr>
        <p:sp>
          <p:nvSpPr>
            <p:cNvPr id="433" name="Shape"/>
            <p:cNvSpPr/>
            <p:nvPr/>
          </p:nvSpPr>
          <p:spPr>
            <a:xfrm>
              <a:off x="0" y="0"/>
              <a:ext cx="711200" cy="6598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55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641"/>
                  </a:lnTo>
                  <a:cubicBezTo>
                    <a:pt x="10800" y="15641"/>
                    <a:pt x="10800" y="21600"/>
                    <a:pt x="0" y="18214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685800">
                <a:lnSpc>
                  <a:spcPct val="90000"/>
                </a:lnSpc>
                <a:spcBef>
                  <a:spcPts val="700"/>
                </a:spcBef>
                <a:defRPr sz="2100"/>
              </a:pPr>
              <a:endParaRPr lang="id-ID" noProof="1"/>
            </a:p>
          </p:txBody>
        </p:sp>
        <p:sp>
          <p:nvSpPr>
            <p:cNvPr id="434" name="Data HSBGN (draft)"/>
            <p:cNvSpPr txBox="1"/>
            <p:nvPr/>
          </p:nvSpPr>
          <p:spPr>
            <a:xfrm>
              <a:off x="45719" y="0"/>
              <a:ext cx="619761" cy="5493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685800">
                <a:lnSpc>
                  <a:spcPct val="90000"/>
                </a:lnSpc>
                <a:spcBef>
                  <a:spcPts val="700"/>
                </a:spcBef>
                <a:defRPr sz="1100" i="1">
                  <a:latin typeface="Calibri Light"/>
                  <a:ea typeface="Calibri Light"/>
                  <a:cs typeface="Calibri Light"/>
                  <a:sym typeface="Calibri Light"/>
                </a:defRPr>
              </a:lvl1pPr>
            </a:lstStyle>
            <a:p>
              <a:r>
                <a:rPr lang="id-ID" noProof="1"/>
                <a:t>Data SHST (draft)</a:t>
              </a:r>
            </a:p>
          </p:txBody>
        </p:sp>
      </p:grpSp>
      <p:grpSp>
        <p:nvGrpSpPr>
          <p:cNvPr id="438" name="Content Placeholder 2"/>
          <p:cNvGrpSpPr/>
          <p:nvPr/>
        </p:nvGrpSpPr>
        <p:grpSpPr>
          <a:xfrm>
            <a:off x="6891339" y="4268789"/>
            <a:ext cx="782639" cy="659820"/>
            <a:chOff x="0" y="0"/>
            <a:chExt cx="782638" cy="659819"/>
          </a:xfrm>
        </p:grpSpPr>
        <p:sp>
          <p:nvSpPr>
            <p:cNvPr id="436" name="Shape"/>
            <p:cNvSpPr/>
            <p:nvPr/>
          </p:nvSpPr>
          <p:spPr>
            <a:xfrm>
              <a:off x="0" y="0"/>
              <a:ext cx="782638" cy="6598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55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641"/>
                  </a:lnTo>
                  <a:cubicBezTo>
                    <a:pt x="10800" y="15641"/>
                    <a:pt x="10800" y="21600"/>
                    <a:pt x="0" y="18214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685800">
                <a:lnSpc>
                  <a:spcPct val="90000"/>
                </a:lnSpc>
                <a:spcBef>
                  <a:spcPts val="700"/>
                </a:spcBef>
                <a:defRPr sz="2100"/>
              </a:pPr>
              <a:endParaRPr lang="id-ID" noProof="1"/>
            </a:p>
          </p:txBody>
        </p:sp>
        <p:sp>
          <p:nvSpPr>
            <p:cNvPr id="437" name="Dokumen HSBGN Legal"/>
            <p:cNvSpPr txBox="1"/>
            <p:nvPr/>
          </p:nvSpPr>
          <p:spPr>
            <a:xfrm>
              <a:off x="45719" y="0"/>
              <a:ext cx="691199" cy="5493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685800">
                <a:lnSpc>
                  <a:spcPct val="90000"/>
                </a:lnSpc>
                <a:spcBef>
                  <a:spcPts val="700"/>
                </a:spcBef>
                <a:defRPr sz="1100" i="1">
                  <a:latin typeface="Calibri Light"/>
                  <a:ea typeface="Calibri Light"/>
                  <a:cs typeface="Calibri Light"/>
                  <a:sym typeface="Calibri Light"/>
                </a:defRPr>
              </a:lvl1pPr>
            </a:lstStyle>
            <a:p>
              <a:r>
                <a:rPr lang="id-ID" noProof="1"/>
                <a:t>Dokumen SHST Legal</a:t>
              </a:r>
            </a:p>
          </p:txBody>
        </p:sp>
      </p:grpSp>
      <p:sp>
        <p:nvSpPr>
          <p:cNvPr id="439" name="Straight Connector 60"/>
          <p:cNvSpPr/>
          <p:nvPr/>
        </p:nvSpPr>
        <p:spPr>
          <a:xfrm flipH="1" flipV="1">
            <a:off x="117475" y="5934074"/>
            <a:ext cx="9026526" cy="2"/>
          </a:xfrm>
          <a:prstGeom prst="line">
            <a:avLst/>
          </a:prstGeom>
          <a:ln w="6350">
            <a:solidFill>
              <a:schemeClr val="accent1"/>
            </a:solidFill>
            <a:prstDash val="dash"/>
            <a:miter/>
          </a:ln>
        </p:spPr>
        <p:txBody>
          <a:bodyPr lIns="45719" rIns="45719"/>
          <a:lstStyle/>
          <a:p>
            <a:endParaRPr lang="id-ID" noProof="1"/>
          </a:p>
        </p:txBody>
      </p:sp>
      <p:sp>
        <p:nvSpPr>
          <p:cNvPr id="456" name="Elbow Connector 114"/>
          <p:cNvSpPr/>
          <p:nvPr/>
        </p:nvSpPr>
        <p:spPr>
          <a:xfrm>
            <a:off x="3030220" y="3813810"/>
            <a:ext cx="1101090" cy="797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17" y="0"/>
                </a:moveTo>
                <a:lnTo>
                  <a:pt x="21600" y="0"/>
                </a:lnTo>
                <a:lnTo>
                  <a:pt x="21600" y="7808"/>
                </a:lnTo>
                <a:lnTo>
                  <a:pt x="0" y="7808"/>
                </a:lnTo>
                <a:lnTo>
                  <a:pt x="0" y="21600"/>
                </a:lnTo>
                <a:lnTo>
                  <a:pt x="4983" y="21600"/>
                </a:ln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sp>
        <p:nvSpPr>
          <p:cNvPr id="457" name="Elbow Connector 117"/>
          <p:cNvSpPr/>
          <p:nvPr/>
        </p:nvSpPr>
        <p:spPr>
          <a:xfrm>
            <a:off x="5572453" y="4075114"/>
            <a:ext cx="207" cy="2063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sp>
        <p:nvSpPr>
          <p:cNvPr id="458" name="Elbow Connector 120"/>
          <p:cNvSpPr/>
          <p:nvPr/>
        </p:nvSpPr>
        <p:spPr>
          <a:xfrm>
            <a:off x="6741159" y="3839210"/>
            <a:ext cx="1186181" cy="759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25" y="0"/>
                </a:moveTo>
                <a:lnTo>
                  <a:pt x="0" y="0"/>
                </a:lnTo>
                <a:lnTo>
                  <a:pt x="0" y="7658"/>
                </a:lnTo>
                <a:lnTo>
                  <a:pt x="21600" y="7658"/>
                </a:lnTo>
                <a:lnTo>
                  <a:pt x="21600" y="21600"/>
                </a:lnTo>
                <a:lnTo>
                  <a:pt x="16975" y="21600"/>
                </a:lnTo>
              </a:path>
            </a:pathLst>
          </a:custGeom>
          <a:ln w="635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 lang="id-ID" noProof="1"/>
          </a:p>
        </p:txBody>
      </p:sp>
      <p:grpSp>
        <p:nvGrpSpPr>
          <p:cNvPr id="445" name="Content Placeholder 2"/>
          <p:cNvGrpSpPr/>
          <p:nvPr/>
        </p:nvGrpSpPr>
        <p:grpSpPr>
          <a:xfrm>
            <a:off x="6761163" y="5080000"/>
            <a:ext cx="1041401" cy="659821"/>
            <a:chOff x="0" y="0"/>
            <a:chExt cx="1041400" cy="659820"/>
          </a:xfrm>
        </p:grpSpPr>
        <p:sp>
          <p:nvSpPr>
            <p:cNvPr id="443" name="Shape"/>
            <p:cNvSpPr/>
            <p:nvPr/>
          </p:nvSpPr>
          <p:spPr>
            <a:xfrm>
              <a:off x="0" y="0"/>
              <a:ext cx="1041400" cy="659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55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641"/>
                  </a:lnTo>
                  <a:cubicBezTo>
                    <a:pt x="10800" y="15641"/>
                    <a:pt x="10800" y="21600"/>
                    <a:pt x="0" y="18214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685800">
                <a:lnSpc>
                  <a:spcPct val="90000"/>
                </a:lnSpc>
                <a:spcBef>
                  <a:spcPts val="700"/>
                </a:spcBef>
                <a:defRPr sz="2100"/>
              </a:pPr>
              <a:endParaRPr lang="id-ID" noProof="1"/>
            </a:p>
          </p:txBody>
        </p:sp>
        <p:sp>
          <p:nvSpPr>
            <p:cNvPr id="444" name="Laporan Pelaksanaan Pendampingan"/>
            <p:cNvSpPr txBox="1"/>
            <p:nvPr/>
          </p:nvSpPr>
          <p:spPr>
            <a:xfrm>
              <a:off x="45719" y="0"/>
              <a:ext cx="949962" cy="5493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685800">
                <a:lnSpc>
                  <a:spcPct val="90000"/>
                </a:lnSpc>
                <a:spcBef>
                  <a:spcPts val="700"/>
                </a:spcBef>
                <a:defRPr sz="1100" i="1">
                  <a:latin typeface="Calibri Light"/>
                  <a:ea typeface="Calibri Light"/>
                  <a:cs typeface="Calibri Light"/>
                  <a:sym typeface="Calibri Light"/>
                </a:defRPr>
              </a:lvl1pPr>
            </a:lstStyle>
            <a:p>
              <a:r>
                <a:rPr lang="id-ID" noProof="1"/>
                <a:t>Laporan Pelaksanaan Pendampingan</a:t>
              </a:r>
            </a:p>
          </p:txBody>
        </p:sp>
      </p:grpSp>
      <p:sp>
        <p:nvSpPr>
          <p:cNvPr id="446" name="Content Placeholder 2"/>
          <p:cNvSpPr txBox="1"/>
          <p:nvPr/>
        </p:nvSpPr>
        <p:spPr>
          <a:xfrm>
            <a:off x="7930832" y="4146551"/>
            <a:ext cx="1078549" cy="701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685800">
              <a:lnSpc>
                <a:spcPct val="90000"/>
              </a:lnSpc>
              <a:spcBef>
                <a:spcPts val="700"/>
              </a:spcBef>
              <a:defRPr sz="1100" i="1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id-ID" noProof="1"/>
              <a:t>Kompilasi data SHST dilaksanakan O/ BPPW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Title 1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43000">
              <a:defRPr sz="2400" b="1"/>
            </a:lvl1pPr>
          </a:lstStyle>
          <a:p>
            <a:r>
              <a:t>MEKANISME SURVEY</a:t>
            </a:r>
          </a:p>
        </p:txBody>
      </p:sp>
      <p:grpSp>
        <p:nvGrpSpPr>
          <p:cNvPr id="465" name="Group 3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463" name="Group 4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461" name="Rectangle 6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462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64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66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169126" y="1445386"/>
            <a:ext cx="7438298" cy="5203388"/>
          </a:xfrm>
          <a:prstGeom prst="rect">
            <a:avLst/>
          </a:prstGeom>
        </p:spPr>
        <p:txBody>
          <a:bodyPr/>
          <a:lstStyle/>
          <a:p>
            <a:pPr marL="294105" indent="-294105">
              <a:lnSpc>
                <a:spcPct val="100000"/>
              </a:lnSpc>
              <a:buFontTx/>
              <a:buAutoNum type="arabicPeriod"/>
              <a:defRPr sz="2200"/>
            </a:pPr>
            <a:r>
              <a:rPr lang="id-ID" noProof="1"/>
              <a:t>Penetapan mekanisme survey yang akan dilaksanakan, meliputi:</a:t>
            </a:r>
          </a:p>
          <a:p>
            <a:pPr marL="601578" lvl="1" indent="-220578">
              <a:lnSpc>
                <a:spcPct val="100000"/>
              </a:lnSpc>
              <a:spcBef>
                <a:spcPts val="300"/>
              </a:spcBef>
              <a:buFontTx/>
              <a:defRPr sz="2200"/>
            </a:pPr>
            <a:r>
              <a:rPr lang="id-ID" noProof="1"/>
              <a:t>Dilaksanakan sendiri oleh Tim Pendata Harga (Dinas Teknis)</a:t>
            </a:r>
            <a:endParaRPr lang="id-ID" sz="1800" noProof="1"/>
          </a:p>
          <a:p>
            <a:pPr marL="601578" lvl="1" indent="-220578">
              <a:lnSpc>
                <a:spcPct val="100000"/>
              </a:lnSpc>
              <a:spcBef>
                <a:spcPts val="300"/>
              </a:spcBef>
              <a:buFontTx/>
              <a:defRPr sz="2200"/>
            </a:pPr>
            <a:r>
              <a:rPr lang="id-ID" noProof="1"/>
              <a:t>Dilaksanakan bersamaan Standar Harga Barang Jasa bersama dengan SKPD lain (Bappeda, Setda, Bagian Hukum) atau BPS</a:t>
            </a:r>
            <a:endParaRPr lang="id-ID" sz="1800" noProof="1"/>
          </a:p>
          <a:p>
            <a:pPr marL="601578" lvl="1" indent="-220578">
              <a:lnSpc>
                <a:spcPct val="100000"/>
              </a:lnSpc>
              <a:spcBef>
                <a:spcPts val="300"/>
              </a:spcBef>
              <a:buFontTx/>
              <a:defRPr sz="2200"/>
            </a:pPr>
            <a:r>
              <a:rPr lang="id-ID" noProof="1"/>
              <a:t>Periode survey dalam 1 tahun anggaran dibagi kedalam 4 triwulan;</a:t>
            </a:r>
            <a:endParaRPr lang="id-ID" sz="1800" noProof="1"/>
          </a:p>
          <a:p>
            <a:pPr marL="294105" indent="-294105">
              <a:lnSpc>
                <a:spcPct val="100000"/>
              </a:lnSpc>
              <a:buFontTx/>
              <a:buAutoNum type="arabicPeriod"/>
              <a:defRPr sz="2200"/>
            </a:pPr>
            <a:r>
              <a:rPr lang="id-ID" noProof="1"/>
              <a:t>Pelaksanaan input harga dengan metode:</a:t>
            </a:r>
          </a:p>
          <a:p>
            <a:pPr marL="601578" lvl="1" indent="-220578">
              <a:lnSpc>
                <a:spcPct val="100000"/>
              </a:lnSpc>
              <a:spcBef>
                <a:spcPts val="300"/>
              </a:spcBef>
              <a:buFontTx/>
              <a:defRPr sz="2200"/>
            </a:pPr>
            <a:r>
              <a:rPr lang="id-ID" noProof="1"/>
              <a:t>Ibukota kabupaten/kota sebagai acuan harga terhadap wilayah lainnya;</a:t>
            </a:r>
            <a:endParaRPr lang="id-ID" sz="1800" noProof="1"/>
          </a:p>
          <a:p>
            <a:pPr marL="601578" lvl="1" indent="-220578">
              <a:lnSpc>
                <a:spcPct val="100000"/>
              </a:lnSpc>
              <a:spcBef>
                <a:spcPts val="300"/>
              </a:spcBef>
              <a:buFontTx/>
              <a:defRPr sz="2200"/>
            </a:pPr>
            <a:r>
              <a:rPr lang="id-ID" noProof="1"/>
              <a:t>Harga berbasis kecamatan;</a:t>
            </a:r>
            <a:endParaRPr lang="id-ID" sz="1800" noProof="1"/>
          </a:p>
          <a:p>
            <a:pPr marL="601578" lvl="1" indent="-220578">
              <a:lnSpc>
                <a:spcPct val="100000"/>
              </a:lnSpc>
              <a:spcBef>
                <a:spcPts val="300"/>
              </a:spcBef>
              <a:buFontTx/>
              <a:defRPr sz="2200"/>
            </a:pPr>
            <a:r>
              <a:rPr lang="id-ID" noProof="1"/>
              <a:t>Dapat menggunakan harga tertinggi atau rerata;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174" y="1346197"/>
            <a:ext cx="6762751" cy="5303839"/>
          </a:xfrm>
          <a:prstGeom prst="rect">
            <a:avLst/>
          </a:prstGeom>
          <a:ln w="12700">
            <a:miter lim="400000"/>
          </a:ln>
        </p:spPr>
      </p:pic>
      <p:sp>
        <p:nvSpPr>
          <p:cNvPr id="469" name="Rectangle 5"/>
          <p:cNvSpPr/>
          <p:nvPr/>
        </p:nvSpPr>
        <p:spPr>
          <a:xfrm>
            <a:off x="4572000" y="1119187"/>
            <a:ext cx="4572000" cy="3025141"/>
          </a:xfrm>
          <a:prstGeom prst="rect">
            <a:avLst/>
          </a:prstGeom>
          <a:solidFill>
            <a:srgbClr val="DEF0F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t>Penetapan wilayah remote atau zona harga (oleh Kepala Daerah) jika terdapat perbedaan harga yang signifikan karena:</a:t>
            </a:r>
          </a:p>
          <a:p>
            <a:pPr marL="742945" lvl="1" indent="-285748">
              <a:buSzPct val="100000"/>
              <a:buFont typeface="Arial"/>
              <a:buChar char="•"/>
            </a:pPr>
            <a:r>
              <a:t>Luas wilayah yang mempengaruhi jarak dan harga antar wilayah kecamatan;</a:t>
            </a:r>
          </a:p>
          <a:p>
            <a:pPr marL="742945" lvl="1" indent="-285748">
              <a:buSzPct val="100000"/>
              <a:buFont typeface="Arial"/>
              <a:buChar char="•"/>
            </a:pPr>
            <a:r>
              <a:t>Kondisi geografis yang menyulitkan akses transportasi (misal: kepulauan, daerah pegunungan/dataran tinggi dan atau karena kondisi alamiah lainnya)</a:t>
            </a:r>
          </a:p>
        </p:txBody>
      </p:sp>
      <p:sp>
        <p:nvSpPr>
          <p:cNvPr id="470" name="Title 1"/>
          <p:cNvSpPr txBox="1"/>
          <p:nvPr/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ZONA HARGA</a:t>
            </a:r>
          </a:p>
        </p:txBody>
      </p:sp>
      <p:grpSp>
        <p:nvGrpSpPr>
          <p:cNvPr id="475" name="Group 6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473" name="Group 7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471" name="Rectangle 9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472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74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1"/>
          <p:cNvSpPr txBox="1"/>
          <p:nvPr/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TUJUAN </a:t>
            </a:r>
            <a:r>
              <a:rPr lang="en-US" dirty="0"/>
              <a:t>KEGIATAN</a:t>
            </a:r>
            <a:r>
              <a:rPr dirty="0"/>
              <a:t> </a:t>
            </a:r>
          </a:p>
        </p:txBody>
      </p:sp>
      <p:grpSp>
        <p:nvGrpSpPr>
          <p:cNvPr id="130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28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26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27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29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3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079151" y="1600199"/>
            <a:ext cx="7421672" cy="4587659"/>
          </a:xfrm>
          <a:prstGeom prst="rect">
            <a:avLst/>
          </a:prstGeom>
        </p:spPr>
        <p:txBody>
          <a:bodyPr/>
          <a:lstStyle/>
          <a:p>
            <a:pPr marL="152590" indent="-152590" defTabSz="610361">
              <a:lnSpc>
                <a:spcPct val="100000"/>
              </a:lnSpc>
              <a:spcBef>
                <a:spcPts val="0"/>
              </a:spcBef>
              <a:defRPr sz="2314"/>
            </a:pPr>
            <a:r>
              <a:rPr lang="id-ID" noProof="1"/>
              <a:t>Menyiapkan dokumen penetapan SHST untuk dapat disampaikan kepada Bupati atau Walikota</a:t>
            </a:r>
          </a:p>
          <a:p>
            <a:pPr marL="152590" indent="-152590" defTabSz="610361">
              <a:lnSpc>
                <a:spcPct val="100000"/>
              </a:lnSpc>
              <a:spcBef>
                <a:spcPts val="0"/>
              </a:spcBef>
              <a:defRPr sz="2314">
                <a:solidFill>
                  <a:srgbClr val="FFFFFF"/>
                </a:solidFill>
              </a:defRPr>
            </a:pPr>
            <a:endParaRPr lang="id-ID" noProof="1"/>
          </a:p>
          <a:p>
            <a:pPr marL="152590" indent="-152590" defTabSz="610361">
              <a:lnSpc>
                <a:spcPct val="100000"/>
              </a:lnSpc>
              <a:spcBef>
                <a:spcPts val="0"/>
              </a:spcBef>
              <a:defRPr sz="2314"/>
            </a:pPr>
            <a:r>
              <a:rPr lang="id-ID" noProof="1"/>
              <a:t>Proses legalisasi melalui tahapan koordinasi dan rapat dalam rangka legalisasi dengan unsur Pemerintah Daerah Kabupaten/Kota (Bappeda, Bagian Hukum, dan Dinas Kabupaten/Kota/Instansi yang bertanggung jawab dalam pembinaan pembangunan Bangunan Gedung Negara) dan BPS serta instansi terkait lainnya.</a:t>
            </a:r>
          </a:p>
          <a:p>
            <a:pPr marL="152590" indent="-152590" defTabSz="610361">
              <a:lnSpc>
                <a:spcPct val="100000"/>
              </a:lnSpc>
              <a:spcBef>
                <a:spcPts val="0"/>
              </a:spcBef>
              <a:defRPr sz="2314">
                <a:solidFill>
                  <a:srgbClr val="FFFFFF"/>
                </a:solidFill>
              </a:defRPr>
            </a:pPr>
            <a:endParaRPr lang="id-ID" noProof="1"/>
          </a:p>
          <a:p>
            <a:pPr marL="152590" indent="-152590" defTabSz="610361">
              <a:lnSpc>
                <a:spcPct val="100000"/>
              </a:lnSpc>
              <a:spcBef>
                <a:spcPts val="0"/>
              </a:spcBef>
              <a:defRPr sz="2314"/>
            </a:pPr>
            <a:r>
              <a:rPr lang="id-ID" noProof="1"/>
              <a:t>Hasil kegiatan Pendampingan Legalisasi (SHST) adalah ditetapkannya SHST oleh Bupati/Walikota. 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Title 1"/>
          <p:cNvSpPr txBox="1"/>
          <p:nvPr/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HASIL INPUT KOMPUTERISASI</a:t>
            </a:r>
          </a:p>
        </p:txBody>
      </p:sp>
      <p:grpSp>
        <p:nvGrpSpPr>
          <p:cNvPr id="505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503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501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502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04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506" name="Content Placeholder 4" descr="Content Placeholder 4"/>
          <p:cNvPicPr>
            <a:picLocks noChangeAspect="1"/>
          </p:cNvPicPr>
          <p:nvPr/>
        </p:nvPicPr>
        <p:blipFill rotWithShape="1">
          <a:blip r:embed="rId2"/>
          <a:srcRect l="2824" t="29801" r="62100" b="18034"/>
          <a:stretch/>
        </p:blipFill>
        <p:spPr>
          <a:xfrm>
            <a:off x="883983" y="1872207"/>
            <a:ext cx="5187285" cy="48221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Title 1"/>
          <p:cNvSpPr txBox="1"/>
          <p:nvPr/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GRADASI </a:t>
            </a:r>
            <a:r>
              <a:rPr lang="en-US" dirty="0"/>
              <a:t>SHST</a:t>
            </a:r>
            <a:endParaRPr dirty="0"/>
          </a:p>
        </p:txBody>
      </p:sp>
      <p:grpSp>
        <p:nvGrpSpPr>
          <p:cNvPr id="513" name="Group 6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511" name="Group 7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509" name="Rectangle 10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510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12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14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28650" y="1216025"/>
            <a:ext cx="7905750" cy="612775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"/>
            </a:lvl1pPr>
          </a:lstStyle>
          <a:p>
            <a:r>
              <a:rPr dirty="0"/>
              <a:t>Hasil </a:t>
            </a:r>
            <a:r>
              <a:rPr dirty="0" err="1"/>
              <a:t>kajian</a:t>
            </a:r>
            <a:r>
              <a:rPr dirty="0"/>
              <a:t> </a:t>
            </a:r>
            <a:r>
              <a:rPr dirty="0" err="1"/>
              <a:t>statistik</a:t>
            </a:r>
            <a:r>
              <a:rPr dirty="0"/>
              <a:t> </a:t>
            </a:r>
            <a:r>
              <a:rPr dirty="0" err="1"/>
              <a:t>terhadap</a:t>
            </a:r>
            <a:r>
              <a:rPr dirty="0"/>
              <a:t> data </a:t>
            </a:r>
            <a:r>
              <a:rPr lang="en-US" dirty="0"/>
              <a:t>SHST</a:t>
            </a:r>
            <a:r>
              <a:rPr dirty="0"/>
              <a:t> di 207 </a:t>
            </a:r>
            <a:r>
              <a:rPr dirty="0" err="1"/>
              <a:t>kota</a:t>
            </a:r>
            <a:r>
              <a:rPr dirty="0"/>
              <a:t>/</a:t>
            </a:r>
            <a:r>
              <a:rPr dirty="0" err="1"/>
              <a:t>kabupaten</a:t>
            </a:r>
            <a:r>
              <a:rPr dirty="0"/>
              <a:t> di Indonesia </a:t>
            </a:r>
            <a:r>
              <a:rPr dirty="0" err="1"/>
              <a:t>tahun</a:t>
            </a:r>
            <a:r>
              <a:rPr dirty="0"/>
              <a:t> 2017 </a:t>
            </a:r>
            <a:r>
              <a:rPr dirty="0" err="1"/>
              <a:t>didapatkan</a:t>
            </a:r>
            <a:r>
              <a:rPr dirty="0"/>
              <a:t> </a:t>
            </a:r>
            <a:r>
              <a:rPr dirty="0" err="1"/>
              <a:t>gradasi</a:t>
            </a:r>
            <a:r>
              <a:rPr dirty="0"/>
              <a:t> </a:t>
            </a:r>
            <a:r>
              <a:rPr dirty="0" err="1"/>
              <a:t>sebagai</a:t>
            </a:r>
            <a:r>
              <a:rPr dirty="0"/>
              <a:t> </a:t>
            </a:r>
            <a:r>
              <a:rPr dirty="0" err="1"/>
              <a:t>berikut</a:t>
            </a:r>
            <a:r>
              <a:rPr dirty="0"/>
              <a:t> :</a:t>
            </a:r>
          </a:p>
        </p:txBody>
      </p:sp>
      <p:graphicFrame>
        <p:nvGraphicFramePr>
          <p:cNvPr id="515" name="Chart 11"/>
          <p:cNvGraphicFramePr/>
          <p:nvPr/>
        </p:nvGraphicFramePr>
        <p:xfrm>
          <a:off x="690632" y="4077219"/>
          <a:ext cx="7815162" cy="2462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16" name="Table 4"/>
          <p:cNvGraphicFramePr/>
          <p:nvPr/>
        </p:nvGraphicFramePr>
        <p:xfrm>
          <a:off x="628648" y="1791219"/>
          <a:ext cx="7905744" cy="224547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9764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64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64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64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0572">
                <a:tc>
                  <a:txBody>
                    <a:bodyPr/>
                    <a:lstStyle/>
                    <a:p>
                      <a:pPr algn="ctr" defTabSz="685800">
                        <a:defRPr sz="1800"/>
                      </a:pPr>
                      <a:r>
                        <a:rPr sz="1200" b="1"/>
                        <a:t>HSBGN</a:t>
                      </a:r>
                    </a:p>
                  </a:txBody>
                  <a:tcPr marL="9525" marR="9525" marT="9525" marB="9525" anchor="ctr" horzOverflow="overflow">
                    <a:lnT w="12700">
                      <a:solidFill>
                        <a:schemeClr val="accent1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685800">
                        <a:defRPr sz="1800"/>
                      </a:pPr>
                      <a:r>
                        <a:rPr sz="1200" b="1"/>
                        <a:t>Batas Bawah Harga (Rp.)</a:t>
                      </a:r>
                    </a:p>
                  </a:txBody>
                  <a:tcPr marL="9525" marR="9525" marT="9525" marB="9525" anchor="ctr" horzOverflow="overflow">
                    <a:lnT w="12700">
                      <a:solidFill>
                        <a:schemeClr val="accent1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685800">
                        <a:defRPr sz="1800"/>
                      </a:pPr>
                      <a:r>
                        <a:rPr sz="1200" b="1"/>
                        <a:t>Harga Optimal (Rp.)</a:t>
                      </a:r>
                    </a:p>
                  </a:txBody>
                  <a:tcPr marL="9525" marR="9525" marT="9525" marB="9525" anchor="ctr" horzOverflow="overflow">
                    <a:lnT w="12700">
                      <a:solidFill>
                        <a:schemeClr val="accent1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685800">
                        <a:defRPr sz="1800"/>
                      </a:pPr>
                      <a:r>
                        <a:rPr sz="1200" b="1"/>
                        <a:t>Batas Atas Harga (Rp.)</a:t>
                      </a:r>
                    </a:p>
                  </a:txBody>
                  <a:tcPr marL="9525" marR="9525" marT="9525" marB="9525" anchor="ctr" horzOverflow="overflow">
                    <a:lnT w="12700">
                      <a:solidFill>
                        <a:schemeClr val="accent1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471">
                <a:tc>
                  <a:txBody>
                    <a:bodyPr/>
                    <a:lstStyle/>
                    <a:p>
                      <a:pPr algn="l" defTabSz="685800">
                        <a:defRPr sz="1800"/>
                      </a:pPr>
                      <a:r>
                        <a:rPr sz="1200"/>
                        <a:t>Gedung Negara Tidak Sederhana</a:t>
                      </a:r>
                    </a:p>
                  </a:txBody>
                  <a:tcPr marL="9525" marR="9525" marT="9525" marB="9525" anchor="ctr" horzOverflow="overflow">
                    <a:lnT w="12700">
                      <a:solidFill>
                        <a:srgbClr val="000000"/>
                      </a:solidFill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3,560,000.00 </a:t>
                      </a:r>
                    </a:p>
                  </a:txBody>
                  <a:tcPr marL="9525" marR="9525" marT="9525" marB="9525" anchor="ctr" horzOverflow="overflow">
                    <a:lnT w="12700">
                      <a:solidFill>
                        <a:srgbClr val="000000"/>
                      </a:solidFill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5,930,000.00 </a:t>
                      </a:r>
                    </a:p>
                  </a:txBody>
                  <a:tcPr marL="9525" marR="9525" marT="9525" marB="9525" anchor="ctr" horzOverflow="overflow">
                    <a:lnT w="12700">
                      <a:solidFill>
                        <a:srgbClr val="000000"/>
                      </a:solidFill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7,940,000.00 </a:t>
                      </a:r>
                    </a:p>
                  </a:txBody>
                  <a:tcPr marL="9525" marR="9525" marT="9525" marB="9525" anchor="ctr" horzOverflow="overflow">
                    <a:lnT w="12700">
                      <a:solidFill>
                        <a:srgbClr val="000000"/>
                      </a:solidFill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509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200"/>
                        <a:t>Gedung Negara Sederhana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3,000,000.00 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4,810,000.00 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6,531,250.00 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308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200"/>
                        <a:t>Rumah Negara TIPE-A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3,630,000.00 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5,700,000.00 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7,695,000.00 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308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200"/>
                        <a:t>Rumah Negara TIPE-B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3,600,000.00 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5,450,000.00 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7,136,112.50 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308"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1200"/>
                        <a:t>Rumah Negara TIPE-CDE</a:t>
                      </a:r>
                    </a:p>
                  </a:txBody>
                  <a:tcPr marL="9525" marR="9525" marT="9525" marB="9525" anchor="ctr" horzOverflow="overflow"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2,710,000.00 </a:t>
                      </a:r>
                    </a:p>
                  </a:txBody>
                  <a:tcPr marL="9525" marR="9525" marT="9525" marB="9525" anchor="ctr" horzOverflow="overflow"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4,220,000.00 </a:t>
                      </a:r>
                    </a:p>
                  </a:txBody>
                  <a:tcPr marL="9525" marR="9525" marT="9525" marB="9525" anchor="ctr" horzOverflow="overflow"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685800">
                        <a:defRPr sz="1800"/>
                      </a:pPr>
                      <a:r>
                        <a:rPr sz="1200"/>
                        <a:t>   5,525,000.00 </a:t>
                      </a:r>
                    </a:p>
                  </a:txBody>
                  <a:tcPr marL="9525" marR="9525" marT="9525" marB="9525" anchor="ctr" horzOverflow="overflow"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Title 8"/>
          <p:cNvSpPr txBox="1"/>
          <p:nvPr/>
        </p:nvSpPr>
        <p:spPr>
          <a:xfrm>
            <a:off x="0" y="205589"/>
            <a:ext cx="9144000" cy="755725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08710" defTabSz="665226">
              <a:lnSpc>
                <a:spcPct val="90000"/>
              </a:lnSpc>
              <a:defRPr sz="2328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 marL="1084263" indent="23813"/>
            <a:r>
              <a:rPr dirty="0"/>
              <a:t>HAL-HAL YANG DIPERTIMBANGKAN DALAM PENETAPAN </a:t>
            </a:r>
            <a:r>
              <a:rPr lang="en-US" dirty="0"/>
              <a:t>    SHST</a:t>
            </a:r>
            <a:endParaRPr dirty="0"/>
          </a:p>
        </p:txBody>
      </p:sp>
      <p:sp>
        <p:nvSpPr>
          <p:cNvPr id="519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069382" y="1817967"/>
            <a:ext cx="7346199" cy="4520841"/>
          </a:xfrm>
          <a:prstGeom prst="rect">
            <a:avLst/>
          </a:prstGeom>
        </p:spPr>
        <p:txBody>
          <a:bodyPr/>
          <a:lstStyle/>
          <a:p>
            <a:pPr marL="0" indent="0" defTabSz="658368">
              <a:lnSpc>
                <a:spcPct val="120000"/>
              </a:lnSpc>
              <a:spcBef>
                <a:spcPts val="600"/>
              </a:spcBef>
              <a:buSzTx/>
              <a:buNone/>
              <a:defRPr sz="2304"/>
            </a:pPr>
            <a:r>
              <a:t>Harga satuan tertinggi Bangunan Gedung Negara ditetapkan dengan mempertimbangkan:</a:t>
            </a:r>
          </a:p>
          <a:p>
            <a:pPr marL="164592" indent="-164592" defTabSz="658368">
              <a:lnSpc>
                <a:spcPct val="120000"/>
              </a:lnSpc>
              <a:spcBef>
                <a:spcPts val="600"/>
              </a:spcBef>
              <a:defRPr sz="2304"/>
            </a:pPr>
            <a:r>
              <a:t>kebijakan ekonomi makro secara nasional, regional, dan kabupaten/kota;</a:t>
            </a:r>
          </a:p>
          <a:p>
            <a:pPr marL="164592" indent="-164592" defTabSz="658368">
              <a:lnSpc>
                <a:spcPct val="120000"/>
              </a:lnSpc>
              <a:spcBef>
                <a:spcPts val="600"/>
              </a:spcBef>
              <a:defRPr sz="2304"/>
            </a:pPr>
            <a:r>
              <a:t>kebijakan pemerataan pembangunan secara nasional;</a:t>
            </a:r>
          </a:p>
          <a:p>
            <a:pPr marL="164592" indent="-164592" defTabSz="658368">
              <a:lnSpc>
                <a:spcPct val="120000"/>
              </a:lnSpc>
              <a:spcBef>
                <a:spcPts val="600"/>
              </a:spcBef>
              <a:defRPr sz="2304"/>
            </a:pPr>
            <a:r>
              <a:t>kebijakan pembangunan kabupaten/kota; </a:t>
            </a:r>
          </a:p>
          <a:p>
            <a:pPr marL="164592" indent="-164592" defTabSz="658368">
              <a:lnSpc>
                <a:spcPct val="120000"/>
              </a:lnSpc>
              <a:spcBef>
                <a:spcPts val="600"/>
              </a:spcBef>
              <a:defRPr sz="2304"/>
            </a:pPr>
            <a:r>
              <a:t>indeks konstruksi; dan</a:t>
            </a:r>
          </a:p>
          <a:p>
            <a:pPr marL="164592" indent="-164592" defTabSz="658368">
              <a:lnSpc>
                <a:spcPct val="120000"/>
              </a:lnSpc>
              <a:spcBef>
                <a:spcPts val="600"/>
              </a:spcBef>
              <a:defRPr sz="2304"/>
            </a:pPr>
            <a:r>
              <a:t>Harga satuan tertinggi Bangunan Gedung Negara tahun sebelumnya.</a:t>
            </a:r>
          </a:p>
        </p:txBody>
      </p:sp>
      <p:grpSp>
        <p:nvGrpSpPr>
          <p:cNvPr id="524" name="Group 5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522" name="Group 6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520" name="Rectangle 8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21" name="Freeform 10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23" name="Freeform 7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Screen Shot 2020-07-28 at 05.38.57.png" descr="Screen Shot 2020-07-28 at 05.38.57.png"/>
          <p:cNvPicPr>
            <a:picLocks noChangeAspect="1"/>
          </p:cNvPicPr>
          <p:nvPr/>
        </p:nvPicPr>
        <p:blipFill>
          <a:blip r:embed="rId2"/>
          <a:srcRect l="2466" t="19540" r="24437" b="5283"/>
          <a:stretch>
            <a:fillRect/>
          </a:stretch>
        </p:blipFill>
        <p:spPr>
          <a:xfrm>
            <a:off x="278833" y="1249008"/>
            <a:ext cx="8586265" cy="4964739"/>
          </a:xfrm>
          <a:prstGeom prst="rect">
            <a:avLst/>
          </a:prstGeom>
          <a:ln w="12700">
            <a:miter lim="400000"/>
          </a:ln>
        </p:spPr>
      </p:pic>
      <p:sp>
        <p:nvSpPr>
          <p:cNvPr id="527" name="Title 1"/>
          <p:cNvSpPr txBox="1"/>
          <p:nvPr/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PERSANDINGAN IKK, AHSP, SHBJ, DAN </a:t>
            </a:r>
            <a:r>
              <a:rPr lang="en-US" dirty="0"/>
              <a:t>SHST</a:t>
            </a:r>
            <a:endParaRPr dirty="0"/>
          </a:p>
        </p:txBody>
      </p:sp>
      <p:grpSp>
        <p:nvGrpSpPr>
          <p:cNvPr id="532" name="Group 6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530" name="Group 7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528" name="Rectangle 10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529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31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Title 1"/>
          <p:cNvSpPr txBox="1"/>
          <p:nvPr/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PERSANDINGAN IKK, AHSP, SHBJ, DAN </a:t>
            </a:r>
            <a:r>
              <a:rPr lang="en-US" dirty="0"/>
              <a:t>SHST</a:t>
            </a:r>
            <a:endParaRPr dirty="0"/>
          </a:p>
        </p:txBody>
      </p:sp>
      <p:pic>
        <p:nvPicPr>
          <p:cNvPr id="535" name="Screen Shot 2020-07-28 at 05.39.25.png" descr="Screen Shot 2020-07-28 at 05.39.25.png"/>
          <p:cNvPicPr>
            <a:picLocks noChangeAspect="1"/>
          </p:cNvPicPr>
          <p:nvPr/>
        </p:nvPicPr>
        <p:blipFill>
          <a:blip r:embed="rId2"/>
          <a:srcRect l="2973" t="14989" r="24731"/>
          <a:stretch>
            <a:fillRect/>
          </a:stretch>
        </p:blipFill>
        <p:spPr>
          <a:xfrm>
            <a:off x="311128" y="1166591"/>
            <a:ext cx="8521847" cy="563394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40" name="Group 6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538" name="Group 7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536" name="Rectangle 10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537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39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350" y="1339850"/>
            <a:ext cx="7353300" cy="5295900"/>
          </a:xfrm>
          <a:prstGeom prst="rect">
            <a:avLst/>
          </a:prstGeom>
          <a:ln w="12700">
            <a:miter lim="400000"/>
          </a:ln>
        </p:spPr>
      </p:pic>
      <p:sp>
        <p:nvSpPr>
          <p:cNvPr id="543" name="Title 1"/>
          <p:cNvSpPr txBox="1"/>
          <p:nvPr/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PEMANFAATAN </a:t>
            </a:r>
            <a:r>
              <a:rPr lang="en-US" dirty="0"/>
              <a:t>SHST</a:t>
            </a:r>
            <a:endParaRPr dirty="0"/>
          </a:p>
        </p:txBody>
      </p:sp>
      <p:grpSp>
        <p:nvGrpSpPr>
          <p:cNvPr id="548" name="Group 6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546" name="Group 7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544" name="Rectangle 10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545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47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665" y="1231763"/>
            <a:ext cx="6794670" cy="5492887"/>
          </a:xfrm>
          <a:prstGeom prst="rect">
            <a:avLst/>
          </a:prstGeom>
          <a:ln w="12700">
            <a:miter lim="400000"/>
          </a:ln>
        </p:spPr>
      </p:pic>
      <p:sp>
        <p:nvSpPr>
          <p:cNvPr id="551" name="Title 1"/>
          <p:cNvSpPr txBox="1"/>
          <p:nvPr/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PEMANFAATAN </a:t>
            </a:r>
            <a:r>
              <a:rPr lang="en-US" dirty="0"/>
              <a:t>SHST</a:t>
            </a:r>
            <a:endParaRPr dirty="0"/>
          </a:p>
        </p:txBody>
      </p:sp>
      <p:grpSp>
        <p:nvGrpSpPr>
          <p:cNvPr id="556" name="Group 6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554" name="Group 7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552" name="Rectangle 10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553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55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24050"/>
            <a:ext cx="8686800" cy="3009900"/>
          </a:xfrm>
          <a:prstGeom prst="rect">
            <a:avLst/>
          </a:prstGeom>
          <a:ln w="12700">
            <a:miter lim="400000"/>
          </a:ln>
        </p:spPr>
      </p:pic>
      <p:sp>
        <p:nvSpPr>
          <p:cNvPr id="559" name="Title 1"/>
          <p:cNvSpPr txBox="1"/>
          <p:nvPr/>
        </p:nvSpPr>
        <p:spPr>
          <a:xfrm>
            <a:off x="0" y="200653"/>
            <a:ext cx="9144000" cy="768096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PEMANFAATAN </a:t>
            </a:r>
            <a:r>
              <a:rPr lang="en-US" dirty="0"/>
              <a:t>SHST</a:t>
            </a:r>
            <a:endParaRPr dirty="0"/>
          </a:p>
        </p:txBody>
      </p:sp>
      <p:grpSp>
        <p:nvGrpSpPr>
          <p:cNvPr id="564" name="Group 6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562" name="Group 7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560" name="Rectangle 10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561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63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5292_20200428_0007_20200428122340_ef19f_1.pdf" descr="5292_20200428_0007_20200428122340_ef19f_1.pdf"/>
          <p:cNvPicPr>
            <a:picLocks noChangeAspect="1"/>
          </p:cNvPicPr>
          <p:nvPr/>
        </p:nvPicPr>
        <p:blipFill>
          <a:blip r:embed="rId2"/>
          <a:srcRect l="16407" t="1380" r="4082" b="17366"/>
          <a:stretch>
            <a:fillRect/>
          </a:stretch>
        </p:blipFill>
        <p:spPr>
          <a:xfrm>
            <a:off x="2540992" y="1060026"/>
            <a:ext cx="3911507" cy="567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67" name="REVIEW PERATURAN MENTERI PUPR NOMOR 28 TAHUN 2016 TENTANG AHSP BIDANG PEKERJAAN UMUM"/>
          <p:cNvSpPr txBox="1">
            <a:spLocks noGrp="1"/>
          </p:cNvSpPr>
          <p:nvPr>
            <p:ph type="title"/>
          </p:nvPr>
        </p:nvSpPr>
        <p:spPr>
          <a:xfrm>
            <a:off x="0" y="200653"/>
            <a:ext cx="9144000" cy="763841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08710" defTabSz="665226">
              <a:defRPr sz="2328" b="1"/>
            </a:lvl1pPr>
          </a:lstStyle>
          <a:p>
            <a:pPr marL="1147763" indent="0"/>
            <a:r>
              <a:rPr dirty="0"/>
              <a:t>REVIEW PERATURAN MENTERI PUPR NOMOR 28 TAHUN 2016 TENTANG AHSP BIDANG PEKERJAAN UMUM</a:t>
            </a:r>
          </a:p>
        </p:txBody>
      </p:sp>
      <p:grpSp>
        <p:nvGrpSpPr>
          <p:cNvPr id="572" name="Group 4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570" name="Group 5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568" name="Rectangle 7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569" name="Freeform 8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71" name="Freeform 6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Title 1"/>
          <p:cNvSpPr txBox="1">
            <a:spLocks noGrp="1"/>
          </p:cNvSpPr>
          <p:nvPr>
            <p:ph type="title"/>
          </p:nvPr>
        </p:nvSpPr>
        <p:spPr>
          <a:xfrm>
            <a:off x="1728591" y="4248679"/>
            <a:ext cx="7415409" cy="1143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	TERIMA KASIH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itle 8"/>
          <p:cNvSpPr txBox="1">
            <a:spLocks noGrp="1"/>
          </p:cNvSpPr>
          <p:nvPr>
            <p:ph type="title"/>
          </p:nvPr>
        </p:nvSpPr>
        <p:spPr>
          <a:xfrm>
            <a:off x="0" y="205589"/>
            <a:ext cx="9144000" cy="755725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43000">
              <a:defRPr sz="2400" b="1"/>
            </a:lvl1pPr>
          </a:lstStyle>
          <a:p>
            <a:r>
              <a:t>DASAR HUKUM</a:t>
            </a:r>
          </a:p>
        </p:txBody>
      </p:sp>
      <p:sp>
        <p:nvSpPr>
          <p:cNvPr id="134" name="Content Placeholder 9"/>
          <p:cNvSpPr txBox="1">
            <a:spLocks noGrp="1"/>
          </p:cNvSpPr>
          <p:nvPr>
            <p:ph type="body" idx="1"/>
          </p:nvPr>
        </p:nvSpPr>
        <p:spPr>
          <a:xfrm>
            <a:off x="1077685" y="1290787"/>
            <a:ext cx="7431316" cy="521850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41337" indent="-541337" algn="just">
              <a:lnSpc>
                <a:spcPct val="100000"/>
              </a:lnSpc>
              <a:spcBef>
                <a:spcPts val="1200"/>
              </a:spcBef>
              <a:buFontTx/>
              <a:buAutoNum type="arabicPeriod"/>
              <a:defRPr sz="1600">
                <a:latin typeface="Segoe UI"/>
                <a:ea typeface="Segoe UI"/>
                <a:cs typeface="Segoe UI"/>
                <a:sym typeface="Segoe UI"/>
              </a:defRPr>
            </a:pPr>
            <a:r>
              <a:rPr lang="id-ID" sz="1900" noProof="1">
                <a:solidFill>
                  <a:schemeClr val="tx1"/>
                </a:solidFill>
              </a:rPr>
              <a:t>Undang-Undang Nomor 28 Tahun 2002 tentang Bangunan Gedung</a:t>
            </a:r>
            <a:endParaRPr lang="en-US" sz="1900" noProof="1">
              <a:solidFill>
                <a:schemeClr val="tx1"/>
              </a:solidFill>
            </a:endParaRPr>
          </a:p>
          <a:p>
            <a:pPr marL="541337" indent="-541337" algn="just">
              <a:lnSpc>
                <a:spcPct val="100000"/>
              </a:lnSpc>
              <a:spcBef>
                <a:spcPts val="1200"/>
              </a:spcBef>
              <a:buFontTx/>
              <a:buAutoNum type="arabicPeriod"/>
              <a:defRPr sz="1600">
                <a:latin typeface="Segoe UI"/>
                <a:ea typeface="Segoe UI"/>
                <a:cs typeface="Segoe UI"/>
                <a:sym typeface="Segoe UI"/>
              </a:defRPr>
            </a:pPr>
            <a:r>
              <a:rPr lang="en-US" sz="1900" noProof="1">
                <a:solidFill>
                  <a:schemeClr val="tx1"/>
                </a:solidFill>
              </a:rPr>
              <a:t>Undang-Undang Nomor 11 Tahun 2020 tentang Cipta Kerja</a:t>
            </a:r>
            <a:endParaRPr lang="id-ID" sz="1900" noProof="1">
              <a:solidFill>
                <a:schemeClr val="tx1"/>
              </a:solidFill>
            </a:endParaRPr>
          </a:p>
          <a:p>
            <a:pPr marL="541337" indent="-541337" algn="just">
              <a:lnSpc>
                <a:spcPct val="100000"/>
              </a:lnSpc>
              <a:spcBef>
                <a:spcPts val="1200"/>
              </a:spcBef>
              <a:buFontTx/>
              <a:buAutoNum type="arabicPeriod"/>
              <a:defRPr sz="1600">
                <a:latin typeface="Segoe UI"/>
                <a:ea typeface="Segoe UI"/>
                <a:cs typeface="Segoe UI"/>
                <a:sym typeface="Segoe UI"/>
              </a:defRPr>
            </a:pPr>
            <a:r>
              <a:rPr lang="id-ID" sz="1900" noProof="1">
                <a:solidFill>
                  <a:schemeClr val="tx1"/>
                </a:solidFill>
              </a:rPr>
              <a:t>Peraturan Pemerintah Nomor 16 Tahun 2021 tentang Peraturan Pelaksanaan Undang-Undang Nomor 28 Tahun 2002 tentang Bangunan Gedung</a:t>
            </a:r>
          </a:p>
          <a:p>
            <a:pPr marL="541337" indent="-541337" algn="just">
              <a:lnSpc>
                <a:spcPct val="100000"/>
              </a:lnSpc>
              <a:spcBef>
                <a:spcPts val="1200"/>
              </a:spcBef>
              <a:buFontTx/>
              <a:buAutoNum type="arabicPeriod"/>
              <a:defRPr sz="1600">
                <a:latin typeface="Segoe UI"/>
                <a:ea typeface="Segoe UI"/>
                <a:cs typeface="Segoe UI"/>
                <a:sym typeface="Segoe UI"/>
              </a:defRPr>
            </a:pPr>
            <a:r>
              <a:rPr lang="id-ID" sz="1900" noProof="1">
                <a:solidFill>
                  <a:schemeClr val="tx1"/>
                </a:solidFill>
              </a:rPr>
              <a:t>Peraturan Pemerintah Nomor 27 Tahun 2014 </a:t>
            </a:r>
            <a:r>
              <a:rPr lang="en-US" sz="1900" noProof="1">
                <a:solidFill>
                  <a:schemeClr val="tx1"/>
                </a:solidFill>
              </a:rPr>
              <a:t>dan PP 28 Tahun 2020 </a:t>
            </a:r>
            <a:r>
              <a:rPr lang="id-ID" sz="1900" noProof="1">
                <a:solidFill>
                  <a:schemeClr val="tx1"/>
                </a:solidFill>
              </a:rPr>
              <a:t>tentang Pengelolaan Barang Milik Negara/Daerah</a:t>
            </a:r>
          </a:p>
          <a:p>
            <a:pPr marL="541337" indent="-541337" algn="just">
              <a:lnSpc>
                <a:spcPct val="100000"/>
              </a:lnSpc>
              <a:spcBef>
                <a:spcPts val="1200"/>
              </a:spcBef>
              <a:buFontTx/>
              <a:buAutoNum type="arabicPeriod"/>
              <a:defRPr sz="1600">
                <a:solidFill>
                  <a:srgbClr val="1A4A5D"/>
                </a:solidFill>
                <a:latin typeface="Segoe UI"/>
                <a:ea typeface="Segoe UI"/>
                <a:cs typeface="Segoe UI"/>
                <a:sym typeface="Segoe UI"/>
              </a:defRPr>
            </a:pPr>
            <a:r>
              <a:rPr lang="id-ID" sz="1900" noProof="1">
                <a:solidFill>
                  <a:schemeClr val="tx1"/>
                </a:solidFill>
              </a:rPr>
              <a:t>Peraturan Presiden Republik Indonesia Nomor 73 Tahun 2011 tentang Pembangunan Bangunan Gedung Negara</a:t>
            </a:r>
          </a:p>
          <a:p>
            <a:pPr marL="541337" indent="-541337" algn="just">
              <a:lnSpc>
                <a:spcPct val="100000"/>
              </a:lnSpc>
              <a:spcBef>
                <a:spcPts val="1200"/>
              </a:spcBef>
              <a:buFontTx/>
              <a:buAutoNum type="arabicPeriod"/>
              <a:defRPr sz="1600">
                <a:solidFill>
                  <a:srgbClr val="1A4A5D"/>
                </a:solidFill>
                <a:latin typeface="Segoe UI"/>
                <a:ea typeface="Segoe UI"/>
                <a:cs typeface="Segoe UI"/>
                <a:sym typeface="Segoe UI"/>
              </a:defRPr>
            </a:pPr>
            <a:r>
              <a:rPr lang="id-ID" sz="1900" noProof="1">
                <a:solidFill>
                  <a:schemeClr val="tx1"/>
                </a:solidFill>
              </a:rPr>
              <a:t>Peraturan Menteri Pekerjaan Umum dan Perumahan Rakyat Nomor 22/PRT/M/2018 tentang Pembangunan Bangunan Gedung Negara</a:t>
            </a:r>
          </a:p>
        </p:txBody>
      </p:sp>
      <p:grpSp>
        <p:nvGrpSpPr>
          <p:cNvPr id="139" name="Group 5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37" name="Group 6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35" name="Rectangle 8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6" name="Freeform 10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38" name="Freeform 7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2" descr="Picture 2"/>
          <p:cNvPicPr>
            <a:picLocks noChangeAspect="1"/>
          </p:cNvPicPr>
          <p:nvPr/>
        </p:nvPicPr>
        <p:blipFill>
          <a:blip r:embed="rId3"/>
          <a:srcRect l="15155" r="8010"/>
          <a:stretch>
            <a:fillRect/>
          </a:stretch>
        </p:blipFill>
        <p:spPr>
          <a:xfrm>
            <a:off x="-2" y="0"/>
            <a:ext cx="9144003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Content Placeholder 9"/>
          <p:cNvSpPr txBox="1">
            <a:spLocks noGrp="1"/>
          </p:cNvSpPr>
          <p:nvPr>
            <p:ph type="body" sz="half" idx="1"/>
          </p:nvPr>
        </p:nvSpPr>
        <p:spPr>
          <a:xfrm>
            <a:off x="743855" y="2345010"/>
            <a:ext cx="7656288" cy="2527615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800" b="1" i="1"/>
            </a:pPr>
            <a:r>
              <a:t>Bangunan Gedung Negara </a:t>
            </a:r>
            <a:r>
              <a:rPr b="0"/>
              <a:t>adalah bangunan gedung untuk keperluan dinas yang menjadi barang milik negara/daerah dan diadakan dengan sumber pembiayaan yang berasal dari dana APBN, dan/atau APBD, atau perolehan lainnya yang sah.</a:t>
            </a:r>
          </a:p>
        </p:txBody>
      </p:sp>
      <p:sp>
        <p:nvSpPr>
          <p:cNvPr id="143" name="Title 8"/>
          <p:cNvSpPr txBox="1"/>
          <p:nvPr/>
        </p:nvSpPr>
        <p:spPr>
          <a:xfrm>
            <a:off x="0" y="205589"/>
            <a:ext cx="9144000" cy="755725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KETENTUAN UMUM</a:t>
            </a:r>
          </a:p>
        </p:txBody>
      </p:sp>
      <p:grpSp>
        <p:nvGrpSpPr>
          <p:cNvPr id="148" name="Group 5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46" name="Group 6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44" name="Rectangle 8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45" name="Freeform 10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47" name="Freeform 7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2" descr="Picture 2"/>
          <p:cNvPicPr>
            <a:picLocks noChangeAspect="1"/>
          </p:cNvPicPr>
          <p:nvPr/>
        </p:nvPicPr>
        <p:blipFill>
          <a:blip r:embed="rId3"/>
          <a:srcRect l="15155" r="8010"/>
          <a:stretch>
            <a:fillRect/>
          </a:stretch>
        </p:blipFill>
        <p:spPr>
          <a:xfrm>
            <a:off x="-2" y="0"/>
            <a:ext cx="9144003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Content Placeholder 9"/>
          <p:cNvSpPr txBox="1">
            <a:spLocks noGrp="1"/>
          </p:cNvSpPr>
          <p:nvPr>
            <p:ph type="body" sz="half" idx="1"/>
          </p:nvPr>
        </p:nvSpPr>
        <p:spPr>
          <a:xfrm>
            <a:off x="743855" y="2345010"/>
            <a:ext cx="7656288" cy="2527615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800" b="1" i="1"/>
            </a:pPr>
            <a:r>
              <a:rPr lang="id-ID" noProof="1"/>
              <a:t>Standar Harga Satuan Tertinggi </a:t>
            </a:r>
            <a:r>
              <a:rPr lang="id-ID" b="0" noProof="1"/>
              <a:t>adalah biaya paling banyak per meter persegi pelaksanaan konstruksi pekerjaan standar untuk pembangunan bangunan Gedung negara.</a:t>
            </a:r>
          </a:p>
        </p:txBody>
      </p:sp>
      <p:sp>
        <p:nvSpPr>
          <p:cNvPr id="143" name="Title 8"/>
          <p:cNvSpPr txBox="1"/>
          <p:nvPr/>
        </p:nvSpPr>
        <p:spPr>
          <a:xfrm>
            <a:off x="0" y="205589"/>
            <a:ext cx="9144000" cy="755725"/>
          </a:xfrm>
          <a:prstGeom prst="rect">
            <a:avLst/>
          </a:prstGeom>
          <a:solidFill>
            <a:srgbClr val="E4E8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indent="1143000" defTabSz="685800">
              <a:lnSpc>
                <a:spcPct val="90000"/>
              </a:lnSpc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KETENTUAN UMUM</a:t>
            </a:r>
          </a:p>
        </p:txBody>
      </p:sp>
      <p:grpSp>
        <p:nvGrpSpPr>
          <p:cNvPr id="148" name="Group 5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46" name="Group 6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44" name="Rectangle 8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45" name="Freeform 10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47" name="Freeform 7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0000599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2" descr="Picture 2"/>
          <p:cNvPicPr>
            <a:picLocks noChangeAspect="1"/>
          </p:cNvPicPr>
          <p:nvPr/>
        </p:nvPicPr>
        <p:blipFill>
          <a:blip r:embed="rId2"/>
          <a:srcRect l="1" r="56546"/>
          <a:stretch>
            <a:fillRect/>
          </a:stretch>
        </p:blipFill>
        <p:spPr>
          <a:xfrm>
            <a:off x="570" y="0"/>
            <a:ext cx="4571431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Title 1"/>
          <p:cNvSpPr txBox="1">
            <a:spLocks noGrp="1"/>
          </p:cNvSpPr>
          <p:nvPr>
            <p:ph type="title"/>
          </p:nvPr>
        </p:nvSpPr>
        <p:spPr>
          <a:xfrm>
            <a:off x="569" y="224322"/>
            <a:ext cx="9143431" cy="740172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43000">
              <a:defRPr sz="2400" b="1"/>
            </a:lvl1pPr>
          </a:lstStyle>
          <a:p>
            <a:r>
              <a:t>KETENTUAN UMUM</a:t>
            </a:r>
          </a:p>
        </p:txBody>
      </p:sp>
      <p:sp>
        <p:nvSpPr>
          <p:cNvPr id="154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4762500" y="1485900"/>
            <a:ext cx="3975100" cy="43688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8000"/>
              </a:lnSpc>
              <a:spcBef>
                <a:spcPts val="0"/>
              </a:spcBef>
              <a:buSzTx/>
              <a:buNone/>
              <a:defRPr sz="1800"/>
            </a:pPr>
            <a:r>
              <a:t>Pembangunan Bangunan Gedung Negara adalah kegiatan mendirikan bangunan gedung negara yang diselenggarakan melalui </a:t>
            </a:r>
            <a:r>
              <a:rPr b="1"/>
              <a:t>tahapan</a:t>
            </a:r>
            <a:r>
              <a:t>:</a:t>
            </a:r>
            <a:endParaRPr sz="1900"/>
          </a:p>
          <a:p>
            <a:pPr marL="342900" indent="-273050">
              <a:lnSpc>
                <a:spcPct val="108000"/>
              </a:lnSpc>
              <a:spcBef>
                <a:spcPts val="0"/>
              </a:spcBef>
              <a:defRPr sz="1800"/>
            </a:pPr>
            <a:r>
              <a:t>perencanaan teknis,</a:t>
            </a:r>
            <a:endParaRPr sz="2000"/>
          </a:p>
          <a:p>
            <a:pPr marL="342900" indent="-273050">
              <a:lnSpc>
                <a:spcPct val="108000"/>
              </a:lnSpc>
              <a:spcBef>
                <a:spcPts val="0"/>
              </a:spcBef>
              <a:defRPr sz="1800"/>
            </a:pPr>
            <a:r>
              <a:t>pelaksanaan konstruksi,</a:t>
            </a:r>
            <a:endParaRPr sz="2000"/>
          </a:p>
          <a:p>
            <a:pPr marL="342900" indent="-273050">
              <a:lnSpc>
                <a:spcPct val="108000"/>
              </a:lnSpc>
              <a:spcBef>
                <a:spcPts val="0"/>
              </a:spcBef>
              <a:defRPr sz="1800"/>
            </a:pPr>
            <a:r>
              <a:t>pengawasan teknis.</a:t>
            </a:r>
            <a:endParaRPr sz="2000"/>
          </a:p>
          <a:p>
            <a:pPr marL="0" indent="0">
              <a:lnSpc>
                <a:spcPct val="108000"/>
              </a:lnSpc>
              <a:spcBef>
                <a:spcPts val="0"/>
              </a:spcBef>
              <a:buSzTx/>
              <a:buNone/>
              <a:defRPr sz="1800"/>
            </a:pPr>
            <a:r>
              <a:t>Pembangunan yang dimaksud dapat berupa:</a:t>
            </a:r>
            <a:endParaRPr sz="1900"/>
          </a:p>
          <a:p>
            <a:pPr marL="342900" indent="-273050">
              <a:lnSpc>
                <a:spcPct val="108000"/>
              </a:lnSpc>
              <a:spcBef>
                <a:spcPts val="0"/>
              </a:spcBef>
              <a:defRPr sz="1800"/>
            </a:pPr>
            <a:r>
              <a:t>pembangunan baru, </a:t>
            </a:r>
            <a:endParaRPr sz="1900"/>
          </a:p>
          <a:p>
            <a:pPr marL="342900" indent="-273050">
              <a:lnSpc>
                <a:spcPct val="108000"/>
              </a:lnSpc>
              <a:spcBef>
                <a:spcPts val="0"/>
              </a:spcBef>
              <a:defRPr sz="1800" b="1"/>
            </a:pPr>
            <a:r>
              <a:rPr b="0"/>
              <a:t>perawatan bangunan gedung, </a:t>
            </a:r>
            <a:endParaRPr sz="1900"/>
          </a:p>
          <a:p>
            <a:pPr marL="342900" indent="-273050">
              <a:lnSpc>
                <a:spcPct val="108000"/>
              </a:lnSpc>
              <a:spcBef>
                <a:spcPts val="0"/>
              </a:spcBef>
              <a:defRPr sz="1800"/>
            </a:pPr>
            <a:r>
              <a:t>perluasan bangunan gedung yang sudah ada, dan/atau lanjutan pembangunan bangunan gedung. </a:t>
            </a:r>
          </a:p>
        </p:txBody>
      </p:sp>
      <p:grpSp>
        <p:nvGrpSpPr>
          <p:cNvPr id="159" name="Group 5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57" name="Group 6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55" name="Rectangle 8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56" name="Freeform 9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58" name="Freeform 7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ROSES PEMBANGUNAN BANGUNAN GEDUNG NEGARA"/>
          <p:cNvSpPr txBox="1">
            <a:spLocks noGrp="1"/>
          </p:cNvSpPr>
          <p:nvPr>
            <p:ph type="title"/>
          </p:nvPr>
        </p:nvSpPr>
        <p:spPr>
          <a:xfrm>
            <a:off x="569" y="224322"/>
            <a:ext cx="9143431" cy="740172"/>
          </a:xfrm>
          <a:prstGeom prst="rect">
            <a:avLst/>
          </a:prstGeom>
          <a:solidFill>
            <a:srgbClr val="E4E8E8"/>
          </a:solidFill>
        </p:spPr>
        <p:txBody>
          <a:bodyPr/>
          <a:lstStyle>
            <a:lvl1pPr indent="1108710" defTabSz="665226">
              <a:defRPr sz="2328" b="1"/>
            </a:lvl1pPr>
          </a:lstStyle>
          <a:p>
            <a:r>
              <a:rPr lang="en-US" dirty="0"/>
              <a:t>PENYELENGGARAAN </a:t>
            </a:r>
            <a:r>
              <a:rPr dirty="0"/>
              <a:t>BANGUNAN GEDUNG NEGARA</a:t>
            </a:r>
          </a:p>
        </p:txBody>
      </p:sp>
      <p:grpSp>
        <p:nvGrpSpPr>
          <p:cNvPr id="176" name="Group 5"/>
          <p:cNvGrpSpPr/>
          <p:nvPr/>
        </p:nvGrpSpPr>
        <p:grpSpPr>
          <a:xfrm>
            <a:off x="289559" y="-1"/>
            <a:ext cx="879567" cy="1111545"/>
            <a:chOff x="0" y="0"/>
            <a:chExt cx="879566" cy="1111543"/>
          </a:xfrm>
        </p:grpSpPr>
        <p:grpSp>
          <p:nvGrpSpPr>
            <p:cNvPr id="174" name="Group 6"/>
            <p:cNvGrpSpPr/>
            <p:nvPr/>
          </p:nvGrpSpPr>
          <p:grpSpPr>
            <a:xfrm>
              <a:off x="-1" y="-1"/>
              <a:ext cx="788127" cy="1111545"/>
              <a:chOff x="0" y="0"/>
              <a:chExt cx="788126" cy="1111543"/>
            </a:xfrm>
          </p:grpSpPr>
          <p:sp>
            <p:nvSpPr>
              <p:cNvPr id="172" name="Rectangle 8"/>
              <p:cNvSpPr/>
              <p:nvPr/>
            </p:nvSpPr>
            <p:spPr>
              <a:xfrm>
                <a:off x="91439" y="-1"/>
                <a:ext cx="696688" cy="111154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>
                <a:outerShdw blurRad="50800" dist="38100" dir="81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1">
                    <a:latin typeface="Gill Sans MT Condensed"/>
                    <a:ea typeface="Gill Sans MT Condensed"/>
                    <a:cs typeface="Gill Sans MT Condensed"/>
                    <a:sym typeface="Gill Sans MT Condensed"/>
                  </a:defRPr>
                </a:pPr>
                <a:endParaRPr/>
              </a:p>
            </p:txBody>
          </p:sp>
          <p:sp>
            <p:nvSpPr>
              <p:cNvPr id="173" name="Freeform 9"/>
              <p:cNvSpPr/>
              <p:nvPr/>
            </p:nvSpPr>
            <p:spPr>
              <a:xfrm>
                <a:off x="0" y="0"/>
                <a:ext cx="91441" cy="200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660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75" name="Freeform 7"/>
            <p:cNvSpPr/>
            <p:nvPr/>
          </p:nvSpPr>
          <p:spPr>
            <a:xfrm rot="10800000">
              <a:off x="788125" y="964493"/>
              <a:ext cx="91441" cy="14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2660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8658874A-5A90-4BFA-A32F-615E3457324B}"/>
              </a:ext>
            </a:extLst>
          </p:cNvPr>
          <p:cNvSpPr/>
          <p:nvPr/>
        </p:nvSpPr>
        <p:spPr>
          <a:xfrm>
            <a:off x="4154525" y="2684394"/>
            <a:ext cx="798485" cy="4471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1079">
              <a:buClrTx/>
            </a:pPr>
            <a:r>
              <a:rPr lang="en-US" sz="800" kern="1200" dirty="0" err="1">
                <a:solidFill>
                  <a:prstClr val="white"/>
                </a:solidFill>
                <a:latin typeface="Raleway" panose="020B0604020202020204" charset="0"/>
              </a:rPr>
              <a:t>Pasca</a:t>
            </a:r>
            <a:r>
              <a:rPr lang="en-US" sz="800" kern="1200" dirty="0">
                <a:solidFill>
                  <a:prstClr val="white"/>
                </a:solidFill>
                <a:latin typeface="Raleway" panose="020B0604020202020204" charset="0"/>
              </a:rPr>
              <a:t> </a:t>
            </a:r>
            <a:r>
              <a:rPr lang="en-US" sz="800" kern="1200" dirty="0" err="1">
                <a:solidFill>
                  <a:prstClr val="white"/>
                </a:solidFill>
                <a:latin typeface="Raleway" panose="020B0604020202020204" charset="0"/>
              </a:rPr>
              <a:t>Konstruksi</a:t>
            </a:r>
            <a:endParaRPr lang="en-ID" sz="800" kern="1200" dirty="0">
              <a:solidFill>
                <a:prstClr val="white"/>
              </a:solidFill>
              <a:latin typeface="Raleway" panose="020B060402020202020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467D34-2BF3-475F-94FF-1DD55ADEAD45}"/>
              </a:ext>
            </a:extLst>
          </p:cNvPr>
          <p:cNvCxnSpPr>
            <a:cxnSpLocks/>
            <a:stCxn id="71" idx="0"/>
          </p:cNvCxnSpPr>
          <p:nvPr/>
        </p:nvCxnSpPr>
        <p:spPr>
          <a:xfrm flipV="1">
            <a:off x="7858475" y="3189088"/>
            <a:ext cx="0" cy="1310784"/>
          </a:xfrm>
          <a:prstGeom prst="straightConnector1">
            <a:avLst/>
          </a:prstGeom>
          <a:ln w="38100">
            <a:solidFill>
              <a:srgbClr val="0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F60309D-10E6-4E30-B713-82C532ED5A84}"/>
              </a:ext>
            </a:extLst>
          </p:cNvPr>
          <p:cNvCxnSpPr>
            <a:cxnSpLocks/>
          </p:cNvCxnSpPr>
          <p:nvPr/>
        </p:nvCxnSpPr>
        <p:spPr>
          <a:xfrm flipV="1">
            <a:off x="5642370" y="3129017"/>
            <a:ext cx="0" cy="1370855"/>
          </a:xfrm>
          <a:prstGeom prst="straightConnector1">
            <a:avLst/>
          </a:prstGeom>
          <a:ln w="38100">
            <a:solidFill>
              <a:srgbClr val="0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e 128">
            <a:extLst>
              <a:ext uri="{FF2B5EF4-FFF2-40B4-BE49-F238E27FC236}">
                <a16:creationId xmlns:a16="http://schemas.microsoft.com/office/drawing/2014/main" id="{37B373D8-D3C0-4A29-A69F-6334D772A2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243652"/>
              </p:ext>
            </p:extLst>
          </p:nvPr>
        </p:nvGraphicFramePr>
        <p:xfrm>
          <a:off x="393339" y="1585161"/>
          <a:ext cx="1599137" cy="977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275">
                  <a:extLst>
                    <a:ext uri="{9D8B030D-6E8A-4147-A177-3AD203B41FA5}">
                      <a16:colId xmlns:a16="http://schemas.microsoft.com/office/drawing/2014/main" val="530795481"/>
                    </a:ext>
                  </a:extLst>
                </a:gridCol>
                <a:gridCol w="1229862">
                  <a:extLst>
                    <a:ext uri="{9D8B030D-6E8A-4147-A177-3AD203B41FA5}">
                      <a16:colId xmlns:a16="http://schemas.microsoft.com/office/drawing/2014/main" val="2536242225"/>
                    </a:ext>
                  </a:extLst>
                </a:gridCol>
              </a:tblGrid>
              <a:tr h="182839">
                <a:tc gridSpan="2">
                  <a:txBody>
                    <a:bodyPr/>
                    <a:lstStyle/>
                    <a:p>
                      <a:r>
                        <a:rPr lang="en-US" sz="600" dirty="0" err="1">
                          <a:solidFill>
                            <a:schemeClr val="tx1"/>
                          </a:solidFill>
                          <a:latin typeface="Raleway" panose="020B0604020202020204" charset="0"/>
                        </a:rPr>
                        <a:t>Keterangan</a:t>
                      </a:r>
                      <a:r>
                        <a:rPr lang="en-US" sz="600" dirty="0">
                          <a:latin typeface="Raleway" panose="020B0604020202020204" charset="0"/>
                        </a:rPr>
                        <a:t> 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86592" marR="86592" marT="43296" marB="43296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0419513"/>
                  </a:ext>
                </a:extLst>
              </a:tr>
              <a:tr h="140138">
                <a:tc>
                  <a:txBody>
                    <a:bodyPr/>
                    <a:lstStyle/>
                    <a:p>
                      <a:r>
                        <a:rPr lang="en-US" sz="600" dirty="0">
                          <a:latin typeface="Raleway" panose="020B0604020202020204" charset="0"/>
                        </a:rPr>
                        <a:t>PBG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 dirty="0">
                          <a:latin typeface="Raleway" panose="020B0604020202020204" charset="0"/>
                        </a:rPr>
                        <a:t>: </a:t>
                      </a:r>
                      <a:r>
                        <a:rPr lang="en-US" sz="600" dirty="0" err="1">
                          <a:latin typeface="Raleway" panose="020B0604020202020204" charset="0"/>
                        </a:rPr>
                        <a:t>Persetujuan</a:t>
                      </a:r>
                      <a:r>
                        <a:rPr lang="en-US" sz="600" dirty="0">
                          <a:latin typeface="Raleway" panose="020B0604020202020204" charset="0"/>
                        </a:rPr>
                        <a:t> Bangunan Gedung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0040033"/>
                  </a:ext>
                </a:extLst>
              </a:tr>
              <a:tr h="140138">
                <a:tc>
                  <a:txBody>
                    <a:bodyPr/>
                    <a:lstStyle/>
                    <a:p>
                      <a:r>
                        <a:rPr lang="en-US" sz="600" dirty="0">
                          <a:latin typeface="Raleway" panose="020B0604020202020204" charset="0"/>
                        </a:rPr>
                        <a:t>SLF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 dirty="0">
                          <a:latin typeface="Raleway" panose="020B0604020202020204" charset="0"/>
                        </a:rPr>
                        <a:t>: </a:t>
                      </a:r>
                      <a:r>
                        <a:rPr lang="en-US" sz="600" dirty="0" err="1">
                          <a:latin typeface="Raleway" panose="020B0604020202020204" charset="0"/>
                        </a:rPr>
                        <a:t>Sertifikat</a:t>
                      </a:r>
                      <a:r>
                        <a:rPr lang="en-US" sz="600" dirty="0">
                          <a:latin typeface="Raleway" panose="020B0604020202020204" charset="0"/>
                        </a:rPr>
                        <a:t> </a:t>
                      </a:r>
                      <a:r>
                        <a:rPr lang="en-US" sz="600" dirty="0" err="1">
                          <a:latin typeface="Raleway" panose="020B0604020202020204" charset="0"/>
                        </a:rPr>
                        <a:t>Laik</a:t>
                      </a:r>
                      <a:r>
                        <a:rPr lang="en-US" sz="600" dirty="0">
                          <a:latin typeface="Raleway" panose="020B0604020202020204" charset="0"/>
                        </a:rPr>
                        <a:t> </a:t>
                      </a:r>
                      <a:r>
                        <a:rPr lang="en-US" sz="600" dirty="0" err="1">
                          <a:latin typeface="Raleway" panose="020B0604020202020204" charset="0"/>
                        </a:rPr>
                        <a:t>Fungsi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64213"/>
                  </a:ext>
                </a:extLst>
              </a:tr>
              <a:tr h="234047">
                <a:tc>
                  <a:txBody>
                    <a:bodyPr/>
                    <a:lstStyle/>
                    <a:p>
                      <a:r>
                        <a:rPr lang="en-US" sz="600" dirty="0" err="1">
                          <a:latin typeface="Raleway" panose="020B0604020202020204" charset="0"/>
                        </a:rPr>
                        <a:t>SLFn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 dirty="0">
                          <a:latin typeface="Raleway" panose="020B0604020202020204" charset="0"/>
                        </a:rPr>
                        <a:t>: </a:t>
                      </a:r>
                      <a:r>
                        <a:rPr lang="en-US" sz="600" dirty="0" err="1">
                          <a:latin typeface="Raleway" panose="020B0604020202020204" charset="0"/>
                        </a:rPr>
                        <a:t>Sertifikat</a:t>
                      </a:r>
                      <a:r>
                        <a:rPr lang="en-US" sz="600" dirty="0">
                          <a:latin typeface="Raleway" panose="020B0604020202020204" charset="0"/>
                        </a:rPr>
                        <a:t> </a:t>
                      </a:r>
                      <a:r>
                        <a:rPr lang="en-US" sz="600" dirty="0" err="1">
                          <a:latin typeface="Raleway" panose="020B0604020202020204" charset="0"/>
                        </a:rPr>
                        <a:t>Laik</a:t>
                      </a:r>
                      <a:r>
                        <a:rPr lang="en-US" sz="600" dirty="0">
                          <a:latin typeface="Raleway" panose="020B0604020202020204" charset="0"/>
                        </a:rPr>
                        <a:t> </a:t>
                      </a:r>
                      <a:r>
                        <a:rPr lang="en-US" sz="600" dirty="0" err="1">
                          <a:latin typeface="Raleway" panose="020B0604020202020204" charset="0"/>
                        </a:rPr>
                        <a:t>Fungsi</a:t>
                      </a:r>
                      <a:r>
                        <a:rPr lang="en-US" sz="600" dirty="0">
                          <a:latin typeface="Raleway" panose="020B0604020202020204" charset="0"/>
                        </a:rPr>
                        <a:t> (</a:t>
                      </a:r>
                      <a:r>
                        <a:rPr lang="en-US" sz="600" dirty="0" err="1">
                          <a:latin typeface="Raleway" panose="020B0604020202020204" charset="0"/>
                        </a:rPr>
                        <a:t>Perpanjangan</a:t>
                      </a:r>
                      <a:r>
                        <a:rPr lang="en-US" sz="600" dirty="0">
                          <a:latin typeface="Raleway" panose="020B0604020202020204" charset="0"/>
                        </a:rPr>
                        <a:t>)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862643"/>
                  </a:ext>
                </a:extLst>
              </a:tr>
              <a:tr h="140138">
                <a:tc>
                  <a:txBody>
                    <a:bodyPr/>
                    <a:lstStyle/>
                    <a:p>
                      <a:r>
                        <a:rPr lang="en-US" sz="600" dirty="0">
                          <a:latin typeface="Raleway" panose="020B0604020202020204" charset="0"/>
                        </a:rPr>
                        <a:t>KI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 dirty="0">
                          <a:latin typeface="Raleway" panose="020B0604020202020204" charset="0"/>
                        </a:rPr>
                        <a:t>: Kajian </a:t>
                      </a:r>
                      <a:r>
                        <a:rPr lang="en-US" sz="600" dirty="0" err="1">
                          <a:latin typeface="Raleway" panose="020B0604020202020204" charset="0"/>
                        </a:rPr>
                        <a:t>Identifikasi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841862"/>
                  </a:ext>
                </a:extLst>
              </a:tr>
              <a:tr h="140138">
                <a:tc>
                  <a:txBody>
                    <a:bodyPr/>
                    <a:lstStyle/>
                    <a:p>
                      <a:r>
                        <a:rPr lang="en-US" sz="600" dirty="0">
                          <a:latin typeface="Raleway" panose="020B0604020202020204" charset="0"/>
                        </a:rPr>
                        <a:t>KT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 dirty="0">
                          <a:latin typeface="Raleway" panose="020B0604020202020204" charset="0"/>
                        </a:rPr>
                        <a:t>: Kajian Teknis</a:t>
                      </a:r>
                      <a:endParaRPr lang="en-ID" sz="600" dirty="0">
                        <a:latin typeface="Raleway" panose="020B0604020202020204" charset="0"/>
                      </a:endParaRPr>
                    </a:p>
                  </a:txBody>
                  <a:tcPr marL="45015" marR="45015" marT="22507" marB="22507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787040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38BC5EE5-B1F9-4A7D-911E-B416940C5C4B}"/>
              </a:ext>
            </a:extLst>
          </p:cNvPr>
          <p:cNvGrpSpPr/>
          <p:nvPr/>
        </p:nvGrpSpPr>
        <p:grpSpPr>
          <a:xfrm>
            <a:off x="1802463" y="1726218"/>
            <a:ext cx="6558565" cy="2436849"/>
            <a:chOff x="1685728" y="1606199"/>
            <a:chExt cx="8537444" cy="277905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CFA6B81-CC92-4D65-B73E-3E3EDED06A3D}"/>
                </a:ext>
              </a:extLst>
            </p:cNvPr>
            <p:cNvSpPr/>
            <p:nvPr/>
          </p:nvSpPr>
          <p:spPr>
            <a:xfrm>
              <a:off x="1845604" y="2696076"/>
              <a:ext cx="1108278" cy="5099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1079">
                <a:buClrTx/>
              </a:pPr>
              <a:r>
                <a:rPr lang="en-US" sz="800" kern="1200" dirty="0" err="1">
                  <a:solidFill>
                    <a:prstClr val="white"/>
                  </a:solidFill>
                  <a:latin typeface="Raleway" panose="020B0604020202020204" charset="0"/>
                </a:rPr>
                <a:t>Perencanaan</a:t>
              </a:r>
              <a:endParaRPr lang="en-ID" sz="800" kern="1200" dirty="0">
                <a:solidFill>
                  <a:prstClr val="white"/>
                </a:solidFill>
                <a:latin typeface="Raleway" panose="020B0604020202020204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1E0A001-0038-4C9F-A1A4-D85C67885038}"/>
                </a:ext>
              </a:extLst>
            </p:cNvPr>
            <p:cNvGrpSpPr/>
            <p:nvPr/>
          </p:nvGrpSpPr>
          <p:grpSpPr>
            <a:xfrm>
              <a:off x="2885010" y="1751249"/>
              <a:ext cx="619647" cy="538103"/>
              <a:chOff x="1388125" y="2789843"/>
              <a:chExt cx="683046" cy="593158"/>
            </a:xfrm>
            <a:solidFill>
              <a:srgbClr val="F4AE08"/>
            </a:solidFill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BBA31638-2F67-422D-ADF6-7EF55FB5A685}"/>
                  </a:ext>
                </a:extLst>
              </p:cNvPr>
              <p:cNvSpPr/>
              <p:nvPr/>
            </p:nvSpPr>
            <p:spPr>
              <a:xfrm>
                <a:off x="1388125" y="2789843"/>
                <a:ext cx="683046" cy="593158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311079">
                  <a:buClrTx/>
                </a:pPr>
                <a:endParaRPr lang="en-ID" sz="1225" kern="1200">
                  <a:solidFill>
                    <a:prstClr val="white"/>
                  </a:solidFill>
                  <a:latin typeface="Raleway" panose="020B0604020202020204" charset="0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7EBD0959-4B21-4F29-9636-D889F6E25CAA}"/>
                  </a:ext>
                </a:extLst>
              </p:cNvPr>
              <p:cNvSpPr txBox="1"/>
              <p:nvPr/>
            </p:nvSpPr>
            <p:spPr>
              <a:xfrm>
                <a:off x="1421176" y="2879563"/>
                <a:ext cx="616944" cy="27414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 defTabSz="311079">
                  <a:buClrTx/>
                </a:pPr>
                <a:r>
                  <a:rPr lang="en-US" sz="817" b="1" kern="1200" dirty="0">
                    <a:solidFill>
                      <a:prstClr val="black"/>
                    </a:solidFill>
                    <a:latin typeface="Raleway" panose="020B0604020202020204" charset="0"/>
                    <a:ea typeface="+mn-ea"/>
                    <a:cs typeface="+mn-cs"/>
                  </a:rPr>
                  <a:t>PBG</a:t>
                </a:r>
                <a:endParaRPr lang="en-ID" sz="953" b="1" kern="1200" dirty="0">
                  <a:solidFill>
                    <a:prstClr val="black"/>
                  </a:solidFill>
                  <a:latin typeface="Raleway" panose="020B060402020202020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8CB2D35-88A7-48A6-A34B-0D0EBDEF4837}"/>
                </a:ext>
              </a:extLst>
            </p:cNvPr>
            <p:cNvSpPr/>
            <p:nvPr/>
          </p:nvSpPr>
          <p:spPr>
            <a:xfrm>
              <a:off x="3388229" y="2681951"/>
              <a:ext cx="1039407" cy="5099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1079">
                <a:buClrTx/>
              </a:pPr>
              <a:r>
                <a:rPr lang="en-US" sz="800" kern="1200" dirty="0" err="1">
                  <a:solidFill>
                    <a:prstClr val="white"/>
                  </a:solidFill>
                  <a:latin typeface="Raleway" panose="020B0604020202020204" charset="0"/>
                </a:rPr>
                <a:t>Pelaksanaan</a:t>
              </a:r>
              <a:r>
                <a:rPr lang="en-US" sz="800" kern="1200" dirty="0">
                  <a:solidFill>
                    <a:prstClr val="white"/>
                  </a:solidFill>
                  <a:latin typeface="Raleway" panose="020B0604020202020204" charset="0"/>
                </a:rPr>
                <a:t> </a:t>
              </a:r>
              <a:r>
                <a:rPr lang="en-US" sz="800" kern="1200" dirty="0" err="1">
                  <a:solidFill>
                    <a:prstClr val="white"/>
                  </a:solidFill>
                  <a:latin typeface="Raleway" panose="020B0604020202020204" charset="0"/>
                </a:rPr>
                <a:t>konstruksi</a:t>
              </a:r>
              <a:r>
                <a:rPr lang="en-US" sz="800" kern="1200" dirty="0">
                  <a:solidFill>
                    <a:prstClr val="white"/>
                  </a:solidFill>
                  <a:latin typeface="Raleway" panose="020B0604020202020204" charset="0"/>
                </a:rPr>
                <a:t> </a:t>
              </a:r>
              <a:r>
                <a:rPr lang="en-US" sz="800" kern="1200" dirty="0" err="1">
                  <a:solidFill>
                    <a:prstClr val="white"/>
                  </a:solidFill>
                  <a:latin typeface="Raleway" panose="020B0604020202020204" charset="0"/>
                </a:rPr>
                <a:t>fisik</a:t>
              </a:r>
              <a:endParaRPr lang="en-ID" sz="800" kern="1200" dirty="0">
                <a:solidFill>
                  <a:prstClr val="white"/>
                </a:solidFill>
                <a:latin typeface="Raleway" panose="020B0604020202020204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437D75-C637-4347-9614-B1298BE16181}"/>
                </a:ext>
              </a:extLst>
            </p:cNvPr>
            <p:cNvGrpSpPr/>
            <p:nvPr/>
          </p:nvGrpSpPr>
          <p:grpSpPr>
            <a:xfrm>
              <a:off x="4544064" y="1741254"/>
              <a:ext cx="619647" cy="538103"/>
              <a:chOff x="1388125" y="2789843"/>
              <a:chExt cx="683046" cy="593158"/>
            </a:xfrm>
            <a:solidFill>
              <a:srgbClr val="F4AE08"/>
            </a:solidFill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533133C9-D56E-4E4D-A2F9-7B4A43C57322}"/>
                  </a:ext>
                </a:extLst>
              </p:cNvPr>
              <p:cNvSpPr/>
              <p:nvPr/>
            </p:nvSpPr>
            <p:spPr>
              <a:xfrm>
                <a:off x="1388125" y="2789843"/>
                <a:ext cx="683046" cy="593158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311079">
                  <a:buClrTx/>
                </a:pPr>
                <a:endParaRPr lang="en-ID" sz="1225" kern="1200">
                  <a:solidFill>
                    <a:prstClr val="white"/>
                  </a:solidFill>
                  <a:latin typeface="Raleway" panose="020B0604020202020204" charset="0"/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F23D9B44-5537-4E73-AAA6-ACCAA5F4EAAA}"/>
                  </a:ext>
                </a:extLst>
              </p:cNvPr>
              <p:cNvSpPr txBox="1"/>
              <p:nvPr/>
            </p:nvSpPr>
            <p:spPr>
              <a:xfrm>
                <a:off x="1421176" y="2879563"/>
                <a:ext cx="616944" cy="27414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 defTabSz="311079">
                  <a:buClrTx/>
                </a:pPr>
                <a:r>
                  <a:rPr lang="en-US" sz="817" b="1" kern="1200" dirty="0">
                    <a:solidFill>
                      <a:prstClr val="black"/>
                    </a:solidFill>
                    <a:latin typeface="Raleway" panose="020B0604020202020204" charset="0"/>
                    <a:ea typeface="+mn-ea"/>
                    <a:cs typeface="+mn-cs"/>
                  </a:rPr>
                  <a:t>SLF</a:t>
                </a:r>
                <a:endParaRPr lang="en-ID" sz="953" b="1" kern="1200" dirty="0">
                  <a:solidFill>
                    <a:prstClr val="black"/>
                  </a:solidFill>
                  <a:latin typeface="Raleway" panose="020B060402020202020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F95EE75-7DAA-40AD-9AEA-E32EB6907744}"/>
                </a:ext>
              </a:extLst>
            </p:cNvPr>
            <p:cNvSpPr/>
            <p:nvPr/>
          </p:nvSpPr>
          <p:spPr>
            <a:xfrm>
              <a:off x="5999572" y="2683217"/>
              <a:ext cx="1138644" cy="53963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1079">
                <a:buClrTx/>
              </a:pPr>
              <a:r>
                <a:rPr lang="en-US" sz="800" kern="1200" dirty="0" err="1">
                  <a:solidFill>
                    <a:prstClr val="white"/>
                  </a:solidFill>
                  <a:latin typeface="Raleway" panose="020B0604020202020204" charset="0"/>
                </a:rPr>
                <a:t>Pemanfaatan</a:t>
              </a:r>
              <a:endParaRPr lang="en-ID" sz="800" kern="1200" dirty="0">
                <a:solidFill>
                  <a:prstClr val="white"/>
                </a:solidFill>
                <a:latin typeface="Raleway" panose="020B0604020202020204" charset="0"/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1B70912-01BA-44B5-874F-53F3EACFA5AF}"/>
                </a:ext>
              </a:extLst>
            </p:cNvPr>
            <p:cNvGrpSpPr/>
            <p:nvPr/>
          </p:nvGrpSpPr>
          <p:grpSpPr>
            <a:xfrm>
              <a:off x="6210559" y="1717061"/>
              <a:ext cx="619647" cy="538103"/>
              <a:chOff x="1388125" y="2752155"/>
              <a:chExt cx="683046" cy="593158"/>
            </a:xfrm>
            <a:solidFill>
              <a:srgbClr val="F4AE08"/>
            </a:solidFill>
          </p:grpSpPr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BC1CFBD0-8E90-4F38-8B67-80A72DC17AA0}"/>
                  </a:ext>
                </a:extLst>
              </p:cNvPr>
              <p:cNvSpPr/>
              <p:nvPr/>
            </p:nvSpPr>
            <p:spPr>
              <a:xfrm>
                <a:off x="1388125" y="2752155"/>
                <a:ext cx="683046" cy="593158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311079">
                  <a:buClrTx/>
                </a:pPr>
                <a:endParaRPr lang="en-ID" sz="1225" kern="1200">
                  <a:solidFill>
                    <a:prstClr val="white"/>
                  </a:solidFill>
                  <a:latin typeface="Raleway" panose="020B0604020202020204" charset="0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5CC9B07-908D-450C-93C5-1F6404ED9A07}"/>
                  </a:ext>
                </a:extLst>
              </p:cNvPr>
              <p:cNvSpPr txBox="1"/>
              <p:nvPr/>
            </p:nvSpPr>
            <p:spPr>
              <a:xfrm>
                <a:off x="1421176" y="2879563"/>
                <a:ext cx="616944" cy="27414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 defTabSz="311079">
                  <a:buClrTx/>
                </a:pPr>
                <a:r>
                  <a:rPr lang="en-US" sz="817" b="1" kern="1200" dirty="0" err="1">
                    <a:solidFill>
                      <a:prstClr val="black"/>
                    </a:solidFill>
                    <a:latin typeface="Raleway" panose="020B0604020202020204" charset="0"/>
                    <a:ea typeface="+mn-ea"/>
                    <a:cs typeface="+mn-cs"/>
                  </a:rPr>
                  <a:t>SLFn</a:t>
                </a:r>
                <a:endParaRPr lang="en-ID" sz="953" b="1" kern="1200" dirty="0">
                  <a:solidFill>
                    <a:prstClr val="black"/>
                  </a:solidFill>
                  <a:latin typeface="Raleway" panose="020B0604020202020204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9E072FF-A868-4741-A58E-34A95F010C0D}"/>
                </a:ext>
              </a:extLst>
            </p:cNvPr>
            <p:cNvGrpSpPr/>
            <p:nvPr/>
          </p:nvGrpSpPr>
          <p:grpSpPr>
            <a:xfrm>
              <a:off x="7547300" y="1606199"/>
              <a:ext cx="918391" cy="758368"/>
              <a:chOff x="5582738" y="3267121"/>
              <a:chExt cx="1012356" cy="835960"/>
            </a:xfrm>
          </p:grpSpPr>
          <p:sp>
            <p:nvSpPr>
              <p:cNvPr id="55" name="Diamond 54">
                <a:extLst>
                  <a:ext uri="{FF2B5EF4-FFF2-40B4-BE49-F238E27FC236}">
                    <a16:creationId xmlns:a16="http://schemas.microsoft.com/office/drawing/2014/main" id="{2CDE9620-B107-476C-A023-37E82DD7D8D5}"/>
                  </a:ext>
                </a:extLst>
              </p:cNvPr>
              <p:cNvSpPr/>
              <p:nvPr/>
            </p:nvSpPr>
            <p:spPr>
              <a:xfrm>
                <a:off x="5582738" y="3267121"/>
                <a:ext cx="1012356" cy="835960"/>
              </a:xfrm>
              <a:prstGeom prst="diamond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311079">
                  <a:buClrTx/>
                </a:pPr>
                <a:endParaRPr lang="en-ID" sz="1225" kern="1200">
                  <a:solidFill>
                    <a:prstClr val="white"/>
                  </a:solidFill>
                  <a:latin typeface="Raleway" panose="020B0604020202020204" charset="0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041E584-1FC5-41D4-88C6-AD8B5EB39069}"/>
                  </a:ext>
                </a:extLst>
              </p:cNvPr>
              <p:cNvSpPr txBox="1"/>
              <p:nvPr/>
            </p:nvSpPr>
            <p:spPr>
              <a:xfrm>
                <a:off x="5780443" y="3527750"/>
                <a:ext cx="616945" cy="2741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311079">
                  <a:buClrTx/>
                </a:pPr>
                <a:r>
                  <a:rPr lang="en-US" sz="817" kern="1200" dirty="0">
                    <a:solidFill>
                      <a:prstClr val="white"/>
                    </a:solidFill>
                    <a:latin typeface="Raleway" panose="020B0604020202020204" charset="0"/>
                    <a:ea typeface="+mn-ea"/>
                    <a:cs typeface="+mn-cs"/>
                  </a:rPr>
                  <a:t>KT</a:t>
                </a:r>
                <a:endParaRPr lang="en-ID" sz="953" kern="1200" dirty="0">
                  <a:solidFill>
                    <a:prstClr val="white"/>
                  </a:solidFill>
                  <a:latin typeface="Raleway" panose="020B0604020202020204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59DF736-31DA-41A8-9CDE-1E98E23B5ABE}"/>
                </a:ext>
              </a:extLst>
            </p:cNvPr>
            <p:cNvGrpSpPr/>
            <p:nvPr/>
          </p:nvGrpSpPr>
          <p:grpSpPr>
            <a:xfrm>
              <a:off x="6474430" y="3680218"/>
              <a:ext cx="799880" cy="663496"/>
              <a:chOff x="6842679" y="3218122"/>
              <a:chExt cx="1012358" cy="816481"/>
            </a:xfrm>
          </p:grpSpPr>
          <p:sp>
            <p:nvSpPr>
              <p:cNvPr id="53" name="Diamond 52">
                <a:extLst>
                  <a:ext uri="{FF2B5EF4-FFF2-40B4-BE49-F238E27FC236}">
                    <a16:creationId xmlns:a16="http://schemas.microsoft.com/office/drawing/2014/main" id="{B0C04546-37FD-4B8E-82C4-CCFE0AB5E6ED}"/>
                  </a:ext>
                </a:extLst>
              </p:cNvPr>
              <p:cNvSpPr/>
              <p:nvPr/>
            </p:nvSpPr>
            <p:spPr>
              <a:xfrm>
                <a:off x="6842679" y="3218122"/>
                <a:ext cx="1012358" cy="816481"/>
              </a:xfrm>
              <a:prstGeom prst="diamond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311079">
                  <a:buClrTx/>
                </a:pPr>
                <a:endParaRPr lang="en-ID" sz="1225" kern="1200" dirty="0">
                  <a:solidFill>
                    <a:prstClr val="white"/>
                  </a:solidFill>
                  <a:latin typeface="Raleway" panose="020B0604020202020204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31BF7638-8934-451F-ABD4-35FD63A91477}"/>
                  </a:ext>
                </a:extLst>
              </p:cNvPr>
              <p:cNvSpPr txBox="1"/>
              <p:nvPr/>
            </p:nvSpPr>
            <p:spPr>
              <a:xfrm>
                <a:off x="7040379" y="3527750"/>
                <a:ext cx="616945" cy="3060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311079">
                  <a:buClrTx/>
                </a:pPr>
                <a:r>
                  <a:rPr lang="en-US" sz="817" kern="1200" dirty="0">
                    <a:solidFill>
                      <a:prstClr val="white"/>
                    </a:solidFill>
                    <a:latin typeface="Raleway" panose="020B0604020202020204" charset="0"/>
                    <a:ea typeface="+mn-ea"/>
                    <a:cs typeface="+mn-cs"/>
                  </a:rPr>
                  <a:t>KI</a:t>
                </a:r>
                <a:endParaRPr lang="en-ID" sz="953" kern="1200" dirty="0">
                  <a:solidFill>
                    <a:prstClr val="white"/>
                  </a:solidFill>
                  <a:latin typeface="Raleway" panose="020B060402020202020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3980B86-6470-4AA6-A606-69DFE0CE4107}"/>
                </a:ext>
              </a:extLst>
            </p:cNvPr>
            <p:cNvSpPr/>
            <p:nvPr/>
          </p:nvSpPr>
          <p:spPr>
            <a:xfrm>
              <a:off x="8914801" y="2681953"/>
              <a:ext cx="1308371" cy="609653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1079">
                <a:buClrTx/>
              </a:pPr>
              <a:r>
                <a:rPr lang="en-US" sz="800" kern="1200" dirty="0" err="1">
                  <a:solidFill>
                    <a:prstClr val="white"/>
                  </a:solidFill>
                  <a:latin typeface="Raleway" panose="020B0604020202020204" charset="0"/>
                </a:rPr>
                <a:t>Pembongkaran</a:t>
              </a:r>
              <a:endParaRPr lang="en-ID" sz="800" kern="1200" dirty="0">
                <a:solidFill>
                  <a:prstClr val="white"/>
                </a:solidFill>
                <a:latin typeface="Raleway" panose="020B060402020202020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86FEDCD-AD2E-4AFF-8A79-757C2C609445}"/>
                </a:ext>
              </a:extLst>
            </p:cNvPr>
            <p:cNvSpPr/>
            <p:nvPr/>
          </p:nvSpPr>
          <p:spPr>
            <a:xfrm>
              <a:off x="7621776" y="3753981"/>
              <a:ext cx="1039407" cy="5099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1079">
                <a:buClrTx/>
              </a:pPr>
              <a:r>
                <a:rPr lang="en-US" sz="800" kern="1200" dirty="0" err="1">
                  <a:solidFill>
                    <a:prstClr val="white"/>
                  </a:solidFill>
                  <a:latin typeface="Raleway" panose="020B0604020202020204" charset="0"/>
                </a:rPr>
                <a:t>Pelestarian</a:t>
              </a:r>
              <a:endParaRPr lang="en-ID" sz="800" kern="1200" dirty="0">
                <a:solidFill>
                  <a:prstClr val="white"/>
                </a:solidFill>
                <a:latin typeface="Raleway" panose="020B0604020202020204" charset="0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05D1E32-03CE-43A2-9734-F26CE8B5439A}"/>
                </a:ext>
              </a:extLst>
            </p:cNvPr>
            <p:cNvGrpSpPr/>
            <p:nvPr/>
          </p:nvGrpSpPr>
          <p:grpSpPr>
            <a:xfrm>
              <a:off x="9259164" y="1716429"/>
              <a:ext cx="619647" cy="538103"/>
              <a:chOff x="1388125" y="2752155"/>
              <a:chExt cx="683046" cy="593158"/>
            </a:xfrm>
            <a:solidFill>
              <a:srgbClr val="F4AE08"/>
            </a:solidFill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91319F37-F520-4270-84D4-0EEFE37D0533}"/>
                  </a:ext>
                </a:extLst>
              </p:cNvPr>
              <p:cNvSpPr/>
              <p:nvPr/>
            </p:nvSpPr>
            <p:spPr>
              <a:xfrm>
                <a:off x="1388125" y="2752155"/>
                <a:ext cx="683046" cy="593158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311079">
                  <a:buClrTx/>
                </a:pPr>
                <a:endParaRPr lang="en-ID" sz="1225" kern="1200" dirty="0">
                  <a:solidFill>
                    <a:prstClr val="white"/>
                  </a:solidFill>
                  <a:latin typeface="Raleway" panose="020B0604020202020204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DC4F517-58D8-4E41-8F08-74235F314F45}"/>
                  </a:ext>
                </a:extLst>
              </p:cNvPr>
              <p:cNvSpPr txBox="1"/>
              <p:nvPr/>
            </p:nvSpPr>
            <p:spPr>
              <a:xfrm>
                <a:off x="1421176" y="2879563"/>
                <a:ext cx="616944" cy="27414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 defTabSz="311079">
                  <a:buClrTx/>
                </a:pPr>
                <a:r>
                  <a:rPr lang="en-US" sz="817" b="1" kern="1200" dirty="0">
                    <a:solidFill>
                      <a:prstClr val="black"/>
                    </a:solidFill>
                    <a:latin typeface="Raleway" panose="020B0604020202020204" charset="0"/>
                    <a:ea typeface="+mn-ea"/>
                    <a:cs typeface="+mn-cs"/>
                  </a:rPr>
                  <a:t>RTB</a:t>
                </a:r>
                <a:endParaRPr lang="en-ID" sz="953" b="1" kern="1200" dirty="0">
                  <a:solidFill>
                    <a:prstClr val="black"/>
                  </a:solidFill>
                  <a:latin typeface="Raleway" panose="020B0604020202020204" charset="0"/>
                  <a:ea typeface="+mn-ea"/>
                  <a:cs typeface="+mn-cs"/>
                </a:endParaRPr>
              </a:p>
            </p:txBody>
          </p:sp>
        </p:grpSp>
        <p:cxnSp>
          <p:nvCxnSpPr>
            <p:cNvPr id="27" name="Connector: Elbow 26">
              <a:extLst>
                <a:ext uri="{FF2B5EF4-FFF2-40B4-BE49-F238E27FC236}">
                  <a16:creationId xmlns:a16="http://schemas.microsoft.com/office/drawing/2014/main" id="{AEC18F82-3F66-4B41-833F-63340736A1AB}"/>
                </a:ext>
              </a:extLst>
            </p:cNvPr>
            <p:cNvCxnSpPr>
              <a:cxnSpLocks/>
              <a:endCxn id="61" idx="2"/>
            </p:cNvCxnSpPr>
            <p:nvPr/>
          </p:nvCxnSpPr>
          <p:spPr>
            <a:xfrm rot="5400000" flipH="1" flipV="1">
              <a:off x="2407396" y="2199175"/>
              <a:ext cx="656487" cy="298742"/>
            </a:xfrm>
            <a:prstGeom prst="bentConnector2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Elbow 27">
              <a:extLst>
                <a:ext uri="{FF2B5EF4-FFF2-40B4-BE49-F238E27FC236}">
                  <a16:creationId xmlns:a16="http://schemas.microsoft.com/office/drawing/2014/main" id="{6492FA00-8936-46B5-9DA7-FDD8CFC620BC}"/>
                </a:ext>
              </a:extLst>
            </p:cNvPr>
            <p:cNvCxnSpPr>
              <a:cxnSpLocks/>
              <a:stCxn id="61" idx="6"/>
            </p:cNvCxnSpPr>
            <p:nvPr/>
          </p:nvCxnSpPr>
          <p:spPr>
            <a:xfrm>
              <a:off x="3504657" y="2020301"/>
              <a:ext cx="307327" cy="653095"/>
            </a:xfrm>
            <a:prstGeom prst="bentConnector2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FA48BFCD-3077-4B31-B2F1-E20B92408435}"/>
                </a:ext>
              </a:extLst>
            </p:cNvPr>
            <p:cNvCxnSpPr>
              <a:cxnSpLocks/>
              <a:endCxn id="59" idx="2"/>
            </p:cNvCxnSpPr>
            <p:nvPr/>
          </p:nvCxnSpPr>
          <p:spPr>
            <a:xfrm rot="5400000" flipH="1" flipV="1">
              <a:off x="4061451" y="2194175"/>
              <a:ext cx="666481" cy="298743"/>
            </a:xfrm>
            <a:prstGeom prst="bentConnector2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0781CF6A-D1FA-4B95-8455-5EA164E8434A}"/>
                </a:ext>
              </a:extLst>
            </p:cNvPr>
            <p:cNvCxnSpPr>
              <a:cxnSpLocks/>
              <a:stCxn id="57" idx="2"/>
            </p:cNvCxnSpPr>
            <p:nvPr/>
          </p:nvCxnSpPr>
          <p:spPr>
            <a:xfrm rot="10800000" flipV="1">
              <a:off x="6162350" y="1986112"/>
              <a:ext cx="48209" cy="584202"/>
            </a:xfrm>
            <a:prstGeom prst="bentConnector2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or: Elbow 30">
              <a:extLst>
                <a:ext uri="{FF2B5EF4-FFF2-40B4-BE49-F238E27FC236}">
                  <a16:creationId xmlns:a16="http://schemas.microsoft.com/office/drawing/2014/main" id="{489F21AD-01BA-4829-BC7F-080063F2EE42}"/>
                </a:ext>
              </a:extLst>
            </p:cNvPr>
            <p:cNvCxnSpPr>
              <a:cxnSpLocks/>
              <a:stCxn id="59" idx="6"/>
            </p:cNvCxnSpPr>
            <p:nvPr/>
          </p:nvCxnSpPr>
          <p:spPr>
            <a:xfrm>
              <a:off x="5163710" y="2010306"/>
              <a:ext cx="882447" cy="549725"/>
            </a:xfrm>
            <a:prstGeom prst="bentConnector3">
              <a:avLst>
                <a:gd name="adj1" fmla="val 99753"/>
              </a:avLst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ADBF6148-241E-4497-A839-122BBD2D7693}"/>
                </a:ext>
              </a:extLst>
            </p:cNvPr>
            <p:cNvCxnSpPr>
              <a:cxnSpLocks/>
              <a:stCxn id="55" idx="1"/>
              <a:endCxn id="57" idx="6"/>
            </p:cNvCxnSpPr>
            <p:nvPr/>
          </p:nvCxnSpPr>
          <p:spPr>
            <a:xfrm rot="10800000" flipV="1">
              <a:off x="6830207" y="1985384"/>
              <a:ext cx="717095" cy="730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ABB6FC0C-5FAF-4DE4-9348-83EF079FB361}"/>
                </a:ext>
              </a:extLst>
            </p:cNvPr>
            <p:cNvCxnSpPr>
              <a:cxnSpLocks/>
              <a:stCxn id="55" idx="3"/>
              <a:endCxn id="51" idx="2"/>
            </p:cNvCxnSpPr>
            <p:nvPr/>
          </p:nvCxnSpPr>
          <p:spPr>
            <a:xfrm>
              <a:off x="8465692" y="1985384"/>
              <a:ext cx="793473" cy="98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16777E28-5F84-4AC9-A5F7-A050FA105FF6}"/>
                </a:ext>
              </a:extLst>
            </p:cNvPr>
            <p:cNvCxnSpPr>
              <a:cxnSpLocks/>
              <a:endCxn id="53" idx="0"/>
            </p:cNvCxnSpPr>
            <p:nvPr/>
          </p:nvCxnSpPr>
          <p:spPr>
            <a:xfrm rot="16200000" flipH="1">
              <a:off x="6681210" y="3487063"/>
              <a:ext cx="386306" cy="1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or: Elbow 34">
              <a:extLst>
                <a:ext uri="{FF2B5EF4-FFF2-40B4-BE49-F238E27FC236}">
                  <a16:creationId xmlns:a16="http://schemas.microsoft.com/office/drawing/2014/main" id="{C197B316-777A-4341-B941-905C6AA6401D}"/>
                </a:ext>
              </a:extLst>
            </p:cNvPr>
            <p:cNvCxnSpPr>
              <a:cxnSpLocks/>
              <a:stCxn id="51" idx="4"/>
              <a:endCxn id="24" idx="0"/>
            </p:cNvCxnSpPr>
            <p:nvPr/>
          </p:nvCxnSpPr>
          <p:spPr>
            <a:xfrm rot="5400000">
              <a:off x="9355277" y="2468242"/>
              <a:ext cx="427422" cy="1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F0CC590-CC1B-480B-845E-DE282460C620}"/>
                </a:ext>
              </a:extLst>
            </p:cNvPr>
            <p:cNvGrpSpPr/>
            <p:nvPr/>
          </p:nvGrpSpPr>
          <p:grpSpPr>
            <a:xfrm>
              <a:off x="9109792" y="3617625"/>
              <a:ext cx="918391" cy="767626"/>
              <a:chOff x="5582738" y="3192560"/>
              <a:chExt cx="1012356" cy="846166"/>
            </a:xfrm>
          </p:grpSpPr>
          <p:sp>
            <p:nvSpPr>
              <p:cNvPr id="49" name="Diamond 48">
                <a:extLst>
                  <a:ext uri="{FF2B5EF4-FFF2-40B4-BE49-F238E27FC236}">
                    <a16:creationId xmlns:a16="http://schemas.microsoft.com/office/drawing/2014/main" id="{9B7388E2-5FB0-42B4-ACA7-6F6F58252F41}"/>
                  </a:ext>
                </a:extLst>
              </p:cNvPr>
              <p:cNvSpPr/>
              <p:nvPr/>
            </p:nvSpPr>
            <p:spPr>
              <a:xfrm>
                <a:off x="5582738" y="3192560"/>
                <a:ext cx="1012356" cy="846166"/>
              </a:xfrm>
              <a:prstGeom prst="diamond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311079">
                  <a:buClrTx/>
                </a:pPr>
                <a:endParaRPr lang="en-ID" sz="1225" kern="1200">
                  <a:solidFill>
                    <a:prstClr val="white"/>
                  </a:solidFill>
                  <a:latin typeface="Raleway" panose="020B0604020202020204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780AFF1-46FD-403A-B847-0AC88B1B3ECE}"/>
                  </a:ext>
                </a:extLst>
              </p:cNvPr>
              <p:cNvSpPr txBox="1"/>
              <p:nvPr/>
            </p:nvSpPr>
            <p:spPr>
              <a:xfrm>
                <a:off x="5780443" y="3527750"/>
                <a:ext cx="616945" cy="2741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311079">
                  <a:buClrTx/>
                </a:pPr>
                <a:r>
                  <a:rPr lang="en-US" sz="817" kern="1200" dirty="0">
                    <a:solidFill>
                      <a:prstClr val="white"/>
                    </a:solidFill>
                    <a:latin typeface="Raleway" panose="020B0604020202020204" charset="0"/>
                    <a:ea typeface="+mn-ea"/>
                    <a:cs typeface="+mn-cs"/>
                  </a:rPr>
                  <a:t>KT</a:t>
                </a:r>
                <a:endParaRPr lang="en-ID" sz="953" kern="1200" dirty="0">
                  <a:solidFill>
                    <a:prstClr val="white"/>
                  </a:solidFill>
                  <a:latin typeface="Raleway" panose="020B0604020202020204" charset="0"/>
                  <a:ea typeface="+mn-ea"/>
                  <a:cs typeface="+mn-cs"/>
                </a:endParaRPr>
              </a:p>
            </p:txBody>
          </p:sp>
        </p:grp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7D27300E-C28D-415E-9123-C979B036E514}"/>
                </a:ext>
              </a:extLst>
            </p:cNvPr>
            <p:cNvCxnSpPr>
              <a:cxnSpLocks/>
            </p:cNvCxnSpPr>
            <p:nvPr/>
          </p:nvCxnSpPr>
          <p:spPr>
            <a:xfrm>
              <a:off x="7260308" y="2980471"/>
              <a:ext cx="1652612" cy="0"/>
            </a:xfrm>
            <a:prstGeom prst="straightConnector1">
              <a:avLst/>
            </a:prstGeom>
            <a:ln w="76200">
              <a:solidFill>
                <a:srgbClr val="F4AE0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Elbow 37">
              <a:extLst>
                <a:ext uri="{FF2B5EF4-FFF2-40B4-BE49-F238E27FC236}">
                  <a16:creationId xmlns:a16="http://schemas.microsoft.com/office/drawing/2014/main" id="{E8E705FC-9C2C-4336-ACD9-9E53E4247E58}"/>
                </a:ext>
              </a:extLst>
            </p:cNvPr>
            <p:cNvCxnSpPr>
              <a:cxnSpLocks/>
              <a:stCxn id="25" idx="3"/>
              <a:endCxn id="49" idx="1"/>
            </p:cNvCxnSpPr>
            <p:nvPr/>
          </p:nvCxnSpPr>
          <p:spPr>
            <a:xfrm flipV="1">
              <a:off x="8661183" y="4001439"/>
              <a:ext cx="448608" cy="7502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or: Elbow 38">
              <a:extLst>
                <a:ext uri="{FF2B5EF4-FFF2-40B4-BE49-F238E27FC236}">
                  <a16:creationId xmlns:a16="http://schemas.microsoft.com/office/drawing/2014/main" id="{E5B7CF9E-65DA-4821-81CC-1F2A5294DD17}"/>
                </a:ext>
              </a:extLst>
            </p:cNvPr>
            <p:cNvCxnSpPr>
              <a:cxnSpLocks/>
              <a:stCxn id="49" idx="0"/>
              <a:endCxn id="24" idx="2"/>
            </p:cNvCxnSpPr>
            <p:nvPr/>
          </p:nvCxnSpPr>
          <p:spPr>
            <a:xfrm rot="16200000" flipV="1">
              <a:off x="9405978" y="3454615"/>
              <a:ext cx="326020" cy="1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E0104AE0-3CF6-4183-958F-A9A433512EC5}"/>
                </a:ext>
              </a:extLst>
            </p:cNvPr>
            <p:cNvCxnSpPr>
              <a:cxnSpLocks/>
              <a:stCxn id="53" idx="1"/>
            </p:cNvCxnSpPr>
            <p:nvPr/>
          </p:nvCxnSpPr>
          <p:spPr>
            <a:xfrm rot="10800000">
              <a:off x="6433684" y="3293911"/>
              <a:ext cx="40743" cy="718055"/>
            </a:xfrm>
            <a:prstGeom prst="bentConnector2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682E48-E5EC-462F-9CF8-1A86562FF6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4637" y="2983441"/>
              <a:ext cx="418685" cy="2206"/>
            </a:xfrm>
            <a:prstGeom prst="straightConnector1">
              <a:avLst/>
            </a:prstGeom>
            <a:ln w="76200">
              <a:solidFill>
                <a:srgbClr val="F4AE0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0AF22F4-0B7F-41EC-AFD0-20A5089B1DD5}"/>
                </a:ext>
              </a:extLst>
            </p:cNvPr>
            <p:cNvSpPr/>
            <p:nvPr/>
          </p:nvSpPr>
          <p:spPr>
            <a:xfrm>
              <a:off x="1685728" y="2582034"/>
              <a:ext cx="3059296" cy="1563813"/>
            </a:xfrm>
            <a:prstGeom prst="rect">
              <a:avLst/>
            </a:prstGeom>
            <a:noFill/>
            <a:ln w="28575">
              <a:solidFill>
                <a:srgbClr val="020A57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11079">
                <a:buClrTx/>
              </a:pPr>
              <a:endParaRPr lang="en-ID" sz="1225" kern="1200">
                <a:solidFill>
                  <a:prstClr val="white"/>
                </a:solidFill>
                <a:latin typeface="Raleway" panose="020B060402020202020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30D9268-9BAA-42DE-A84C-ACAE51DE1E79}"/>
                </a:ext>
              </a:extLst>
            </p:cNvPr>
            <p:cNvSpPr txBox="1"/>
            <p:nvPr/>
          </p:nvSpPr>
          <p:spPr>
            <a:xfrm>
              <a:off x="2481393" y="3869450"/>
              <a:ext cx="1647885" cy="280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11079">
                <a:buClrTx/>
              </a:pPr>
              <a:r>
                <a:rPr lang="en-US" sz="1000" b="1" kern="1200" dirty="0">
                  <a:solidFill>
                    <a:prstClr val="black"/>
                  </a:solidFill>
                  <a:latin typeface="Raleway" panose="020B0604020202020204" charset="0"/>
                  <a:ea typeface="+mn-ea"/>
                  <a:cs typeface="+mn-cs"/>
                </a:rPr>
                <a:t>Pembangunan</a:t>
              </a:r>
              <a:r>
                <a:rPr lang="en-US" sz="1000" b="1" kern="1200" dirty="0">
                  <a:solidFill>
                    <a:prstClr val="white"/>
                  </a:solidFill>
                  <a:latin typeface="Raleway" panose="020B0604020202020204" charset="0"/>
                  <a:ea typeface="+mn-ea"/>
                  <a:cs typeface="+mn-cs"/>
                </a:rPr>
                <a:t> </a:t>
              </a:r>
              <a:endParaRPr lang="en-ID" sz="1000" b="1" kern="1200" dirty="0">
                <a:solidFill>
                  <a:prstClr val="white"/>
                </a:solidFill>
                <a:latin typeface="Raleway" panose="020B0604020202020204" charset="0"/>
                <a:ea typeface="+mn-ea"/>
                <a:cs typeface="+mn-cs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7E3CAFD-6C4A-49F1-9C61-F51C0F0B9845}"/>
                </a:ext>
              </a:extLst>
            </p:cNvPr>
            <p:cNvSpPr txBox="1"/>
            <p:nvPr/>
          </p:nvSpPr>
          <p:spPr>
            <a:xfrm>
              <a:off x="7037915" y="1942665"/>
              <a:ext cx="584966" cy="2725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11079">
                <a:buClrTx/>
              </a:pPr>
              <a:r>
                <a:rPr lang="en-US" sz="817" kern="1200" dirty="0" err="1">
                  <a:solidFill>
                    <a:prstClr val="black"/>
                  </a:solidFill>
                  <a:latin typeface="Raleway" panose="020B0604020202020204" charset="0"/>
                  <a:ea typeface="+mn-ea"/>
                  <a:cs typeface="+mn-cs"/>
                </a:rPr>
                <a:t>Laik</a:t>
              </a:r>
              <a:r>
                <a:rPr lang="en-US" sz="953" kern="1200" dirty="0">
                  <a:solidFill>
                    <a:prstClr val="white"/>
                  </a:solidFill>
                  <a:latin typeface="Raleway" panose="020B0604020202020204" charset="0"/>
                  <a:ea typeface="+mn-ea"/>
                  <a:cs typeface="+mn-cs"/>
                </a:rPr>
                <a:t> </a:t>
              </a:r>
              <a:endParaRPr lang="en-ID" sz="953" kern="1200" dirty="0">
                <a:solidFill>
                  <a:prstClr val="white"/>
                </a:solidFill>
                <a:latin typeface="Raleway" panose="020B0604020202020204" charset="0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85C0458-E011-4FDA-949C-00514183ABB4}"/>
                </a:ext>
              </a:extLst>
            </p:cNvPr>
            <p:cNvSpPr txBox="1"/>
            <p:nvPr/>
          </p:nvSpPr>
          <p:spPr>
            <a:xfrm>
              <a:off x="8450738" y="1998903"/>
              <a:ext cx="763057" cy="2725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11079">
                <a:buClrTx/>
              </a:pPr>
              <a:r>
                <a:rPr lang="en-US" sz="817" kern="1200" dirty="0" err="1">
                  <a:solidFill>
                    <a:prstClr val="black"/>
                  </a:solidFill>
                  <a:latin typeface="Raleway" panose="020B0604020202020204" charset="0"/>
                  <a:ea typeface="+mn-ea"/>
                  <a:cs typeface="+mn-cs"/>
                </a:rPr>
                <a:t>Tidak</a:t>
              </a:r>
              <a:r>
                <a:rPr lang="en-US" sz="817" kern="1200" dirty="0">
                  <a:solidFill>
                    <a:prstClr val="black"/>
                  </a:solidFill>
                  <a:latin typeface="Raleway" panose="020B0604020202020204" charset="0"/>
                  <a:ea typeface="+mn-ea"/>
                  <a:cs typeface="+mn-cs"/>
                </a:rPr>
                <a:t> </a:t>
              </a:r>
              <a:r>
                <a:rPr lang="en-US" sz="817" kern="1200" dirty="0" err="1">
                  <a:solidFill>
                    <a:prstClr val="black"/>
                  </a:solidFill>
                  <a:latin typeface="Raleway" panose="020B0604020202020204" charset="0"/>
                  <a:ea typeface="+mn-ea"/>
                  <a:cs typeface="+mn-cs"/>
                </a:rPr>
                <a:t>Laik</a:t>
              </a:r>
              <a:r>
                <a:rPr lang="en-US" sz="953" kern="1200" dirty="0">
                  <a:solidFill>
                    <a:prstClr val="white"/>
                  </a:solidFill>
                  <a:latin typeface="Raleway" panose="020B0604020202020204" charset="0"/>
                  <a:ea typeface="+mn-ea"/>
                  <a:cs typeface="+mn-cs"/>
                </a:rPr>
                <a:t> </a:t>
              </a:r>
              <a:endParaRPr lang="en-ID" sz="953" kern="1200" dirty="0">
                <a:solidFill>
                  <a:prstClr val="white"/>
                </a:solidFill>
                <a:latin typeface="Raleway" panose="020B0604020202020204" charset="0"/>
                <a:ea typeface="+mn-ea"/>
                <a:cs typeface="+mn-cs"/>
              </a:endParaRPr>
            </a:p>
          </p:txBody>
        </p:sp>
        <p:cxnSp>
          <p:nvCxnSpPr>
            <p:cNvPr id="46" name="Connector: Elbow 45">
              <a:extLst>
                <a:ext uri="{FF2B5EF4-FFF2-40B4-BE49-F238E27FC236}">
                  <a16:creationId xmlns:a16="http://schemas.microsoft.com/office/drawing/2014/main" id="{9F0E69D2-D700-42E4-8047-FBA087519009}"/>
                </a:ext>
              </a:extLst>
            </p:cNvPr>
            <p:cNvCxnSpPr>
              <a:cxnSpLocks/>
              <a:endCxn id="55" idx="2"/>
            </p:cNvCxnSpPr>
            <p:nvPr/>
          </p:nvCxnSpPr>
          <p:spPr>
            <a:xfrm flipV="1">
              <a:off x="7208467" y="2364567"/>
              <a:ext cx="798030" cy="386306"/>
            </a:xfrm>
            <a:prstGeom prst="bentConnector2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or: Elbow 46">
              <a:extLst>
                <a:ext uri="{FF2B5EF4-FFF2-40B4-BE49-F238E27FC236}">
                  <a16:creationId xmlns:a16="http://schemas.microsoft.com/office/drawing/2014/main" id="{64D13AD5-C007-4E34-91A3-905CE1F7D604}"/>
                </a:ext>
              </a:extLst>
            </p:cNvPr>
            <p:cNvCxnSpPr>
              <a:cxnSpLocks/>
              <a:stCxn id="20" idx="3"/>
              <a:endCxn id="25" idx="1"/>
            </p:cNvCxnSpPr>
            <p:nvPr/>
          </p:nvCxnSpPr>
          <p:spPr>
            <a:xfrm>
              <a:off x="7138217" y="2953036"/>
              <a:ext cx="483559" cy="1055904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A0FA1381-83C4-4926-8F61-8B35FCB6E2C5}"/>
                </a:ext>
              </a:extLst>
            </p:cNvPr>
            <p:cNvCxnSpPr>
              <a:cxnSpLocks/>
            </p:cNvCxnSpPr>
            <p:nvPr/>
          </p:nvCxnSpPr>
          <p:spPr>
            <a:xfrm>
              <a:off x="4403775" y="2991542"/>
              <a:ext cx="417492" cy="1"/>
            </a:xfrm>
            <a:prstGeom prst="straightConnector1">
              <a:avLst/>
            </a:prstGeom>
            <a:ln w="76200">
              <a:solidFill>
                <a:srgbClr val="F4AE0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836D08E7-1D10-4B79-8A04-42950230311B}"/>
              </a:ext>
            </a:extLst>
          </p:cNvPr>
          <p:cNvSpPr/>
          <p:nvPr/>
        </p:nvSpPr>
        <p:spPr>
          <a:xfrm>
            <a:off x="411543" y="1596765"/>
            <a:ext cx="8320913" cy="254196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Raleway" panose="020B060402020202020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E9B201A-AA39-44F6-9803-7B725CCA7742}"/>
              </a:ext>
            </a:extLst>
          </p:cNvPr>
          <p:cNvSpPr/>
          <p:nvPr/>
        </p:nvSpPr>
        <p:spPr>
          <a:xfrm>
            <a:off x="654605" y="2681888"/>
            <a:ext cx="798485" cy="4471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1079">
              <a:buClrTx/>
            </a:pPr>
            <a:r>
              <a:rPr lang="en-US" sz="800" kern="1200" dirty="0" err="1">
                <a:solidFill>
                  <a:prstClr val="white"/>
                </a:solidFill>
                <a:latin typeface="Raleway" panose="020B0604020202020204" charset="0"/>
              </a:rPr>
              <a:t>Persiapan</a:t>
            </a:r>
            <a:endParaRPr lang="en-ID" sz="800" kern="1200" dirty="0">
              <a:solidFill>
                <a:prstClr val="white"/>
              </a:solidFill>
              <a:latin typeface="Raleway" panose="020B0604020202020204" charset="0"/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13CE3A6-1AE4-4BE4-AB8F-5611DB9E543F}"/>
              </a:ext>
            </a:extLst>
          </p:cNvPr>
          <p:cNvCxnSpPr>
            <a:cxnSpLocks/>
          </p:cNvCxnSpPr>
          <p:nvPr/>
        </p:nvCxnSpPr>
        <p:spPr>
          <a:xfrm flipV="1">
            <a:off x="1572793" y="2921482"/>
            <a:ext cx="321639" cy="1934"/>
          </a:xfrm>
          <a:prstGeom prst="straightConnector1">
            <a:avLst/>
          </a:prstGeom>
          <a:ln w="76200">
            <a:solidFill>
              <a:srgbClr val="F4AE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B9CF7F33-D1E4-4A03-B5DF-1468BDEFC11B}"/>
              </a:ext>
            </a:extLst>
          </p:cNvPr>
          <p:cNvSpPr/>
          <p:nvPr/>
        </p:nvSpPr>
        <p:spPr>
          <a:xfrm>
            <a:off x="3110588" y="3257387"/>
            <a:ext cx="798485" cy="4471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11079">
              <a:buClrTx/>
            </a:pPr>
            <a:r>
              <a:rPr lang="en-US" sz="800" kern="1200" dirty="0" err="1">
                <a:solidFill>
                  <a:prstClr val="white"/>
                </a:solidFill>
                <a:latin typeface="Raleway" panose="020B0604020202020204" charset="0"/>
              </a:rPr>
              <a:t>Pengawasan</a:t>
            </a:r>
            <a:r>
              <a:rPr lang="en-US" sz="800" kern="1200" dirty="0">
                <a:solidFill>
                  <a:prstClr val="white"/>
                </a:solidFill>
                <a:latin typeface="Raleway" panose="020B0604020202020204" charset="0"/>
              </a:rPr>
              <a:t> </a:t>
            </a:r>
            <a:r>
              <a:rPr lang="en-US" sz="800" kern="1200" dirty="0" err="1">
                <a:solidFill>
                  <a:prstClr val="white"/>
                </a:solidFill>
                <a:latin typeface="Raleway" panose="020B0604020202020204" charset="0"/>
              </a:rPr>
              <a:t>teknis</a:t>
            </a:r>
            <a:endParaRPr lang="en-ID" sz="800" kern="1200" dirty="0">
              <a:solidFill>
                <a:prstClr val="white"/>
              </a:solidFill>
              <a:latin typeface="Raleway" panose="020B060402020202020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6F04735-1DFC-4BE7-9070-9F87B81CA773}"/>
              </a:ext>
            </a:extLst>
          </p:cNvPr>
          <p:cNvSpPr/>
          <p:nvPr/>
        </p:nvSpPr>
        <p:spPr>
          <a:xfrm>
            <a:off x="478794" y="4499872"/>
            <a:ext cx="1396600" cy="1335347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25" indent="-174625"/>
            <a:r>
              <a:rPr lang="id-ID" sz="800" noProof="1">
                <a:solidFill>
                  <a:sysClr val="windowText" lastClr="000000"/>
                </a:solidFill>
                <a:latin typeface="Raleway" panose="020B0604020202020204" charset="0"/>
              </a:rPr>
              <a:t>Bantuan Teknis Berupa:</a:t>
            </a:r>
          </a:p>
          <a:p>
            <a:pPr marL="174625" indent="-174625">
              <a:buAutoNum type="arabicPeriod"/>
            </a:pPr>
            <a:r>
              <a:rPr lang="id-ID" sz="800" noProof="1">
                <a:solidFill>
                  <a:sysClr val="windowText" lastClr="000000"/>
                </a:solidFill>
                <a:latin typeface="Raleway" panose="020B0604020202020204" charset="0"/>
              </a:rPr>
              <a:t>Rekomendasi Kebutuhan Biaya Pembangunan Baru/Kebutuhan Biaya Perawatan BGN</a:t>
            </a:r>
          </a:p>
          <a:p>
            <a:pPr marL="174625" indent="-174625">
              <a:buAutoNum type="arabicPeriod"/>
            </a:pPr>
            <a:r>
              <a:rPr lang="id-ID" sz="800" noProof="1">
                <a:solidFill>
                  <a:sysClr val="windowText" lastClr="000000"/>
                </a:solidFill>
                <a:latin typeface="Raleway" panose="020B0604020202020204" charset="0"/>
              </a:rPr>
              <a:t>Rekomendasi Teknis, seperti : MYC, Bangunan &gt;8 Lantai, Pekerjaan Lanjutan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B4F5B1E-6363-4D0F-B821-EAB77DD56742}"/>
              </a:ext>
            </a:extLst>
          </p:cNvPr>
          <p:cNvCxnSpPr>
            <a:cxnSpLocks/>
            <a:endCxn id="64" idx="2"/>
          </p:cNvCxnSpPr>
          <p:nvPr/>
        </p:nvCxnSpPr>
        <p:spPr>
          <a:xfrm flipV="1">
            <a:off x="1053848" y="3129017"/>
            <a:ext cx="0" cy="1370855"/>
          </a:xfrm>
          <a:prstGeom prst="straightConnector1">
            <a:avLst/>
          </a:prstGeom>
          <a:ln w="38100">
            <a:solidFill>
              <a:srgbClr val="0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Arrow: Left-Right 68">
            <a:extLst>
              <a:ext uri="{FF2B5EF4-FFF2-40B4-BE49-F238E27FC236}">
                <a16:creationId xmlns:a16="http://schemas.microsoft.com/office/drawing/2014/main" id="{3E6865E4-EE60-4516-8E93-E5E2C335641A}"/>
              </a:ext>
            </a:extLst>
          </p:cNvPr>
          <p:cNvSpPr/>
          <p:nvPr/>
        </p:nvSpPr>
        <p:spPr>
          <a:xfrm>
            <a:off x="1053847" y="4165411"/>
            <a:ext cx="3518231" cy="307777"/>
          </a:xfrm>
          <a:prstGeom prst="leftRightArrow">
            <a:avLst>
              <a:gd name="adj1" fmla="val 45815"/>
              <a:gd name="adj2" fmla="val 39536"/>
            </a:avLst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ysClr val="windowText" lastClr="000000"/>
                </a:solidFill>
                <a:latin typeface="Raleway" panose="020B0604020202020204" charset="0"/>
              </a:rPr>
              <a:t>Bantuan</a:t>
            </a:r>
            <a:r>
              <a:rPr lang="en-US" sz="800" dirty="0">
                <a:solidFill>
                  <a:sysClr val="windowText" lastClr="000000"/>
                </a:solidFill>
                <a:latin typeface="Raleway" panose="020B0604020202020204" charset="0"/>
              </a:rPr>
              <a:t> Teknis </a:t>
            </a:r>
            <a:r>
              <a:rPr lang="en-US" sz="800" dirty="0" err="1">
                <a:solidFill>
                  <a:sysClr val="windowText" lastClr="000000"/>
                </a:solidFill>
                <a:latin typeface="Raleway" panose="020B0604020202020204" charset="0"/>
              </a:rPr>
              <a:t>Berupa</a:t>
            </a:r>
            <a:r>
              <a:rPr lang="en-US" sz="800" dirty="0">
                <a:solidFill>
                  <a:sysClr val="windowText" lastClr="000000"/>
                </a:solidFill>
                <a:latin typeface="Raleway" panose="020B0604020202020204" charset="0"/>
              </a:rPr>
              <a:t> Tenaga </a:t>
            </a:r>
            <a:r>
              <a:rPr lang="en-US" sz="800" dirty="0" err="1">
                <a:solidFill>
                  <a:sysClr val="windowText" lastClr="000000"/>
                </a:solidFill>
                <a:latin typeface="Raleway" panose="020B0604020202020204" charset="0"/>
              </a:rPr>
              <a:t>Pengelola</a:t>
            </a:r>
            <a:r>
              <a:rPr lang="en-US" sz="800" dirty="0">
                <a:solidFill>
                  <a:sysClr val="windowText" lastClr="000000"/>
                </a:solidFill>
                <a:latin typeface="Raleway" panose="020B0604020202020204" charset="0"/>
              </a:rPr>
              <a:t> Teknis</a:t>
            </a:r>
            <a:endParaRPr lang="en-ID" sz="800" dirty="0">
              <a:solidFill>
                <a:sysClr val="windowText" lastClr="000000"/>
              </a:solidFill>
              <a:latin typeface="Raleway" panose="020B060402020202020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E087933-152F-4506-8A65-6D07A9DF2541}"/>
              </a:ext>
            </a:extLst>
          </p:cNvPr>
          <p:cNvSpPr/>
          <p:nvPr/>
        </p:nvSpPr>
        <p:spPr>
          <a:xfrm>
            <a:off x="5014159" y="4502847"/>
            <a:ext cx="1348446" cy="1201437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800" noProof="1">
                <a:solidFill>
                  <a:sysClr val="windowText" lastClr="000000"/>
                </a:solidFill>
                <a:latin typeface="Raleway" panose="020B0604020202020204" charset="0"/>
              </a:rPr>
              <a:t>Dalam Rangka Perawatan Bangunan, Bantuan Teknis Berupa Analisis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545E9F-7F50-4340-AC7B-0391E2E8FD8C}"/>
              </a:ext>
            </a:extLst>
          </p:cNvPr>
          <p:cNvSpPr/>
          <p:nvPr/>
        </p:nvSpPr>
        <p:spPr>
          <a:xfrm>
            <a:off x="7184252" y="4499872"/>
            <a:ext cx="1348446" cy="1201437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800" noProof="1">
                <a:solidFill>
                  <a:sysClr val="windowText" lastClr="000000"/>
                </a:solidFill>
                <a:latin typeface="Raleway" panose="020B0604020202020204" charset="0"/>
              </a:rPr>
              <a:t>Pembongkatan BGN Bantuan Teknis Berupa Taksiran Harga Bongkaran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866F207-85A4-42F5-88A8-D12479C2831E}"/>
              </a:ext>
            </a:extLst>
          </p:cNvPr>
          <p:cNvSpPr/>
          <p:nvPr/>
        </p:nvSpPr>
        <p:spPr>
          <a:xfrm>
            <a:off x="411543" y="4132907"/>
            <a:ext cx="8320913" cy="1760599"/>
          </a:xfrm>
          <a:prstGeom prst="rect">
            <a:avLst/>
          </a:prstGeom>
          <a:noFill/>
          <a:ln>
            <a:solidFill>
              <a:srgbClr val="F031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Raleway" panose="020B060402020202020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32D6F6C-FD79-4A13-B646-FE525EE94A8F}"/>
              </a:ext>
            </a:extLst>
          </p:cNvPr>
          <p:cNvSpPr txBox="1"/>
          <p:nvPr/>
        </p:nvSpPr>
        <p:spPr>
          <a:xfrm rot="16200000">
            <a:off x="-737195" y="2678095"/>
            <a:ext cx="1867419" cy="3432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800" b="1" noProof="1">
                <a:latin typeface="Raleway" panose="020B0604020202020204" charset="0"/>
              </a:rPr>
              <a:t>Proses Penyelenggaraan Bangunan Gedung Negara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B7049BD-BCFC-4C07-A15B-E7255E664D3F}"/>
              </a:ext>
            </a:extLst>
          </p:cNvPr>
          <p:cNvSpPr txBox="1"/>
          <p:nvPr/>
        </p:nvSpPr>
        <p:spPr>
          <a:xfrm rot="16200000">
            <a:off x="-548602" y="4821557"/>
            <a:ext cx="15969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800" b="1" noProof="1">
                <a:latin typeface="Raleway" panose="020B0604020202020204" charset="0"/>
              </a:rPr>
              <a:t>Bantuan Teknis KemenPUPR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7251A318-AC55-4909-A2E2-A4D2949AC071}"/>
              </a:ext>
            </a:extLst>
          </p:cNvPr>
          <p:cNvCxnSpPr>
            <a:cxnSpLocks/>
          </p:cNvCxnSpPr>
          <p:nvPr/>
        </p:nvCxnSpPr>
        <p:spPr>
          <a:xfrm>
            <a:off x="4893167" y="2922448"/>
            <a:ext cx="320722" cy="1"/>
          </a:xfrm>
          <a:prstGeom prst="straightConnector1">
            <a:avLst/>
          </a:prstGeom>
          <a:ln w="76200">
            <a:solidFill>
              <a:srgbClr val="F4AE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56844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>
            <a:spLocks noGrp="1"/>
          </p:cNvSpPr>
          <p:nvPr>
            <p:ph type="ctrTitle"/>
          </p:nvPr>
        </p:nvSpPr>
        <p:spPr>
          <a:xfrm>
            <a:off x="595622" y="3563654"/>
            <a:ext cx="7952756" cy="1339921"/>
          </a:xfrm>
          <a:prstGeom prst="rect">
            <a:avLst/>
          </a:prstGeom>
        </p:spPr>
        <p:txBody>
          <a:bodyPr anchor="ctr"/>
          <a:lstStyle>
            <a:lvl1pPr>
              <a:defRPr sz="3200" b="1"/>
            </a:lvl1pPr>
          </a:lstStyle>
          <a:p>
            <a:r>
              <a:rPr dirty="0"/>
              <a:t>FUNGSI </a:t>
            </a:r>
            <a:r>
              <a:rPr lang="en-US" dirty="0"/>
              <a:t>SHST</a:t>
            </a:r>
            <a:r>
              <a:rPr dirty="0"/>
              <a:t> DALAM PEMBANGUNAN BANGUNAN GEDUNG NEGARA</a:t>
            </a:r>
          </a:p>
        </p:txBody>
      </p:sp>
      <p:grpSp>
        <p:nvGrpSpPr>
          <p:cNvPr id="166" name="Group 16"/>
          <p:cNvGrpSpPr/>
          <p:nvPr/>
        </p:nvGrpSpPr>
        <p:grpSpPr>
          <a:xfrm>
            <a:off x="3832964" y="0"/>
            <a:ext cx="1478073" cy="3563655"/>
            <a:chOff x="0" y="0"/>
            <a:chExt cx="1478071" cy="3563654"/>
          </a:xfrm>
        </p:grpSpPr>
        <p:grpSp>
          <p:nvGrpSpPr>
            <p:cNvPr id="164" name="Oval 17"/>
            <p:cNvGrpSpPr/>
            <p:nvPr/>
          </p:nvGrpSpPr>
          <p:grpSpPr>
            <a:xfrm>
              <a:off x="0" y="2085582"/>
              <a:ext cx="1478072" cy="1478073"/>
              <a:chOff x="0" y="0"/>
              <a:chExt cx="1478071" cy="1478071"/>
            </a:xfrm>
          </p:grpSpPr>
          <p:sp>
            <p:nvSpPr>
              <p:cNvPr id="162" name="Circle"/>
              <p:cNvSpPr/>
              <p:nvPr/>
            </p:nvSpPr>
            <p:spPr>
              <a:xfrm>
                <a:off x="0" y="0"/>
                <a:ext cx="1478072" cy="147807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6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3" name="2"/>
              <p:cNvSpPr txBox="1"/>
              <p:nvPr/>
            </p:nvSpPr>
            <p:spPr>
              <a:xfrm>
                <a:off x="262178" y="255165"/>
                <a:ext cx="953716" cy="9677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6000" b="1">
                    <a:solidFill>
                      <a:srgbClr val="FFFFFF"/>
                    </a:solidFill>
                  </a:defRPr>
                </a:lvl1pPr>
              </a:lstStyle>
              <a:p>
                <a:r>
                  <a:t>2</a:t>
                </a:r>
              </a:p>
            </p:txBody>
          </p:sp>
        </p:grpSp>
        <p:sp>
          <p:nvSpPr>
            <p:cNvPr id="165" name="Straight Connector 18"/>
            <p:cNvSpPr/>
            <p:nvPr/>
          </p:nvSpPr>
          <p:spPr>
            <a:xfrm flipV="1">
              <a:off x="739035" y="0"/>
              <a:ext cx="9713" cy="2085583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1617</Words>
  <Application>Microsoft Office PowerPoint</Application>
  <PresentationFormat>On-screen Show (4:3)</PresentationFormat>
  <Paragraphs>276</Paragraphs>
  <Slides>39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Arial</vt:lpstr>
      <vt:lpstr>Arial Narrow</vt:lpstr>
      <vt:lpstr>Bookman Old Style</vt:lpstr>
      <vt:lpstr>Calibri</vt:lpstr>
      <vt:lpstr>Calibri Light</vt:lpstr>
      <vt:lpstr>Century Gothic</vt:lpstr>
      <vt:lpstr>Georgia</vt:lpstr>
      <vt:lpstr>Gill Sans MT Condensed</vt:lpstr>
      <vt:lpstr>Raleway</vt:lpstr>
      <vt:lpstr>Segoe UI</vt:lpstr>
      <vt:lpstr>Office Theme</vt:lpstr>
      <vt:lpstr>LEGALISASI PENYUSUNAN SHST</vt:lpstr>
      <vt:lpstr>PENDAHULUAN</vt:lpstr>
      <vt:lpstr>PowerPoint Presentation</vt:lpstr>
      <vt:lpstr>DASAR HUKUM</vt:lpstr>
      <vt:lpstr>PowerPoint Presentation</vt:lpstr>
      <vt:lpstr>PowerPoint Presentation</vt:lpstr>
      <vt:lpstr>KETENTUAN UMUM</vt:lpstr>
      <vt:lpstr>PENYELENGGARAAN BANGUNAN GEDUNG NEGARA</vt:lpstr>
      <vt:lpstr>FUNGSI SHST DALAM PEMBANGUNAN BANGUNAN GEDUNG NEGARA</vt:lpstr>
      <vt:lpstr>FUNGSI SHST</vt:lpstr>
      <vt:lpstr>BIAYA KONSTRUKSI FISIK BANGUNAN GEDUNG NEGARA</vt:lpstr>
      <vt:lpstr>PowerPoint Presentation</vt:lpstr>
      <vt:lpstr>PEKERJAAN STANDAR Konstruksi Fisik</vt:lpstr>
      <vt:lpstr>PEKERJAAN NON STANDAR Konstruksi Fisik</vt:lpstr>
      <vt:lpstr>PowerPoint Presentation</vt:lpstr>
      <vt:lpstr>PENETAPAN SHST</vt:lpstr>
      <vt:lpstr>PowerPoint Presentation</vt:lpstr>
      <vt:lpstr>Contoh Analisis Kebutuhan Biaya Pembangunan</vt:lpstr>
      <vt:lpstr>Contoh Surat Analisis Kebutuhan Biaya (Pembangunan Baru)</vt:lpstr>
      <vt:lpstr>Contoh Surat Analisis Kebutuhan Biaya (Perawatan)</vt:lpstr>
      <vt:lpstr>PERHITUNGAN RETRIBUSI PBG</vt:lpstr>
      <vt:lpstr>PERHITUNGAN RETRIBUSI PBG</vt:lpstr>
      <vt:lpstr>PERHITUNGAN BIAYA PEMELIHARAAN PBG</vt:lpstr>
      <vt:lpstr>PERHITUNGAN NILAI ASET SAAT INI (PRESENT VALUE) BGN</vt:lpstr>
      <vt:lpstr>PERHITUNGAN NILAI ASET SAAT INI (PRESENT VALUE) BGN</vt:lpstr>
      <vt:lpstr>PENYUSUNAN SHST</vt:lpstr>
      <vt:lpstr>TAHAPAN PENYUSUNAN SHST</vt:lpstr>
      <vt:lpstr>MEKANISME SURVEY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REVIEW PERATURAN MENTERI PUPR NOMOR 28 TAHUN 2016 TENTANG AHSP BIDANG PEKERJAAN UMUM</vt:lpstr>
      <vt:lpstr> 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LEGALISASI PENYUSUNAN HSBGN</dc:title>
  <dc:creator>ASUS</dc:creator>
  <cp:lastModifiedBy>hananeysaimamsantoso@yahoo.com</cp:lastModifiedBy>
  <cp:revision>2</cp:revision>
  <dcterms:modified xsi:type="dcterms:W3CDTF">2021-09-28T01:57:23Z</dcterms:modified>
</cp:coreProperties>
</file>